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16"/>
  </p:notesMasterIdLst>
  <p:handoutMasterIdLst>
    <p:handoutMasterId r:id="rId17"/>
  </p:handoutMasterIdLst>
  <p:sldIdLst>
    <p:sldId id="310" r:id="rId5"/>
    <p:sldId id="305" r:id="rId6"/>
    <p:sldId id="276" r:id="rId7"/>
    <p:sldId id="274" r:id="rId8"/>
    <p:sldId id="286" r:id="rId9"/>
    <p:sldId id="279" r:id="rId10"/>
    <p:sldId id="311" r:id="rId11"/>
    <p:sldId id="312" r:id="rId12"/>
    <p:sldId id="317" r:id="rId13"/>
    <p:sldId id="316" r:id="rId14"/>
    <p:sldId id="313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3" name="Author" initials="A" lastIdx="0" clrIdx="2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A5EE6"/>
    <a:srgbClr val="132BDC"/>
    <a:srgbClr val="DCE0FC"/>
    <a:srgbClr val="FDF200"/>
    <a:srgbClr val="80FBE5"/>
    <a:srgbClr val="3CF3D1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26"/>
  </p:normalViewPr>
  <p:slideViewPr>
    <p:cSldViewPr snapToGrid="0">
      <p:cViewPr varScale="1">
        <p:scale>
          <a:sx n="78" d="100"/>
          <a:sy n="78" d="100"/>
        </p:scale>
        <p:origin x="878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137" d="100"/>
          <a:sy n="137" d="100"/>
        </p:scale>
        <p:origin x="6744" y="2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commentAuthors" Target="commentAuthors.xml"/><Relationship Id="rId3" Type="http://schemas.openxmlformats.org/officeDocument/2006/relationships/customXml" Target="../customXml/item3.xml"/><Relationship Id="rId21" Type="http://schemas.openxmlformats.org/officeDocument/2006/relationships/theme" Target="theme/theme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6" Type="http://schemas.openxmlformats.org/officeDocument/2006/relationships/notesMaster" Target="notesMasters/notesMaster1.xml"/><Relationship Id="rId20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microsoft.com/office/2018/10/relationships/authors" Target="authors.xml"/><Relationship Id="rId10" Type="http://schemas.openxmlformats.org/officeDocument/2006/relationships/slide" Target="slides/slide6.xml"/><Relationship Id="rId19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6F14A1CB-5452-AC70-7D60-1A44C62C56C6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D16B759-0F79-F999-E975-D9DBEDB8A51B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8B9E520-E069-0742-BD97-ED28BB08EC53}" type="datetimeFigureOut">
              <a:rPr lang="en-US" smtClean="0"/>
              <a:t>7/25/2024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89A7C7E-774B-6207-364F-BAC51DF08FD1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99ACE22-8537-7305-26E3-E0E0AF83D500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7B964BE-1CD1-1943-8CAA-B6D417321F1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450037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hdphoto3.wdp>
</file>

<file path=ppt/media/hdphoto4.wdp>
</file>

<file path=ppt/media/hdphoto5.wdp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1F85F30-A497-F84E-BC49-B57AB2B760AA}" type="datetimeFigureOut">
              <a:rPr lang="en-US" smtClean="0"/>
              <a:t>7/25/2024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7D3E5B-4BED-B24C-9674-6B6454D0456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623378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D7D3E5B-4BED-B24C-9674-6B6454D04561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25735865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microsoft.com/office/2007/relationships/hdphoto" Target="../media/hdphoto5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Freeform 15">
            <a:extLst>
              <a:ext uri="{FF2B5EF4-FFF2-40B4-BE49-F238E27FC236}">
                <a16:creationId xmlns:a16="http://schemas.microsoft.com/office/drawing/2014/main" id="{1EBC0340-3AAE-A39F-0BAF-0E7430611152}"/>
              </a:ext>
            </a:extLst>
          </p:cNvPr>
          <p:cNvSpPr/>
          <p:nvPr userDrawn="1"/>
        </p:nvSpPr>
        <p:spPr>
          <a:xfrm>
            <a:off x="3127386" y="1976768"/>
            <a:ext cx="6929120" cy="4877511"/>
          </a:xfrm>
          <a:custGeom>
            <a:avLst/>
            <a:gdLst>
              <a:gd name="connsiteX0" fmla="*/ 3464560 w 6929120"/>
              <a:gd name="connsiteY0" fmla="*/ 0 h 4877511"/>
              <a:gd name="connsiteX1" fmla="*/ 6929120 w 6929120"/>
              <a:gd name="connsiteY1" fmla="*/ 3464560 h 4877511"/>
              <a:gd name="connsiteX2" fmla="*/ 6656858 w 6929120"/>
              <a:gd name="connsiteY2" fmla="*/ 4813124 h 4877511"/>
              <a:gd name="connsiteX3" fmla="*/ 6625841 w 6929120"/>
              <a:gd name="connsiteY3" fmla="*/ 4877511 h 4877511"/>
              <a:gd name="connsiteX4" fmla="*/ 303280 w 6929120"/>
              <a:gd name="connsiteY4" fmla="*/ 4877511 h 4877511"/>
              <a:gd name="connsiteX5" fmla="*/ 272263 w 6929120"/>
              <a:gd name="connsiteY5" fmla="*/ 4813124 h 4877511"/>
              <a:gd name="connsiteX6" fmla="*/ 0 w 6929120"/>
              <a:gd name="connsiteY6" fmla="*/ 3464560 h 4877511"/>
              <a:gd name="connsiteX7" fmla="*/ 3464560 w 6929120"/>
              <a:gd name="connsiteY7" fmla="*/ 0 h 48775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929120" h="4877511">
                <a:moveTo>
                  <a:pt x="3464560" y="0"/>
                </a:moveTo>
                <a:cubicBezTo>
                  <a:pt x="5377984" y="0"/>
                  <a:pt x="6929120" y="1551136"/>
                  <a:pt x="6929120" y="3464560"/>
                </a:cubicBezTo>
                <a:cubicBezTo>
                  <a:pt x="6929120" y="3942916"/>
                  <a:pt x="6832174" y="4398629"/>
                  <a:pt x="6656858" y="4813124"/>
                </a:cubicBezTo>
                <a:lnTo>
                  <a:pt x="6625841" y="4877511"/>
                </a:lnTo>
                <a:lnTo>
                  <a:pt x="303280" y="4877511"/>
                </a:lnTo>
                <a:lnTo>
                  <a:pt x="272263" y="4813124"/>
                </a:lnTo>
                <a:cubicBezTo>
                  <a:pt x="96946" y="4398629"/>
                  <a:pt x="0" y="3942916"/>
                  <a:pt x="0" y="3464560"/>
                </a:cubicBezTo>
                <a:cubicBezTo>
                  <a:pt x="0" y="1551136"/>
                  <a:pt x="1551136" y="0"/>
                  <a:pt x="3464560" y="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pic>
        <p:nvPicPr>
          <p:cNvPr id="10" name="Picture 9" descr="Gap between two buildings against the blue sky">
            <a:extLst>
              <a:ext uri="{FF2B5EF4-FFF2-40B4-BE49-F238E27FC236}">
                <a16:creationId xmlns:a16="http://schemas.microsoft.com/office/drawing/2014/main" id="{C40F96A3-9DAF-4D22-64AD-CEC023D28D98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10546"/>
                    </a14:imgEffect>
                    <a14:imgEffect>
                      <a14:saturation sat="0"/>
                    </a14:imgEffect>
                    <a14:imgEffect>
                      <a14:brightnessContrast bright="-34000" contrast="6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t="2550" b="8386"/>
          <a:stretch/>
        </p:blipFill>
        <p:spPr>
          <a:xfrm>
            <a:off x="760411" y="0"/>
            <a:ext cx="11431589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94248F2-5264-4601-AA0B-6C092F77F2DD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816767" y="1399032"/>
            <a:ext cx="6757416" cy="3427502"/>
          </a:xfrm>
        </p:spPr>
        <p:txBody>
          <a:bodyPr lIns="0" tIns="0" rIns="0" bIns="0" anchor="t">
            <a:noAutofit/>
          </a:bodyPr>
          <a:lstStyle>
            <a:lvl1pPr algn="l">
              <a:defRPr sz="4500" cap="all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CFB69D3-5632-4285-A209-9DCA67DA668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16768" y="417444"/>
            <a:ext cx="7414940" cy="883258"/>
          </a:xfrm>
        </p:spPr>
        <p:txBody>
          <a:bodyPr lIns="0" tIns="0" rIns="0" bIns="182880"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2400" cap="all" spc="30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64985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6250F21D-F2DD-7321-0EAB-DA9F671A258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50392" y="182880"/>
            <a:ext cx="10122632" cy="1307592"/>
          </a:xfrm>
        </p:spPr>
        <p:txBody>
          <a:bodyPr anchor="b">
            <a:noAutofit/>
          </a:bodyPr>
          <a:lstStyle>
            <a:lvl1pPr algn="l">
              <a:defRPr sz="3200" baseline="0"/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75F077D-E901-4AA9-B062-1C37FF407BF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50392" y="1837944"/>
            <a:ext cx="3941064" cy="4270248"/>
          </a:xfrm>
        </p:spPr>
        <p:txBody>
          <a:bodyPr lIns="91440" tIns="45720" rIns="91440" bIns="45720">
            <a:noAutofit/>
          </a:bodyPr>
          <a:lstStyle>
            <a:lvl1pPr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defRPr sz="1800" b="1" cap="all" baseline="0">
                <a:latin typeface="+mn-lt"/>
              </a:defRPr>
            </a:lvl1pPr>
            <a:lvl2pPr marL="283464" indent="-285750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800">
                <a:latin typeface="+mn-lt"/>
              </a:defRPr>
            </a:lvl2pPr>
            <a:lvl3pPr marL="548640" indent="-28575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1600">
                <a:latin typeface="+mn-lt"/>
              </a:defRPr>
            </a:lvl3pPr>
            <a:lvl4pPr>
              <a:defRPr sz="1400">
                <a:latin typeface="+mn-lt"/>
              </a:defRPr>
            </a:lvl4pPr>
            <a:lvl5pPr>
              <a:defRPr sz="14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6" name="Content Placeholder 3">
            <a:extLst>
              <a:ext uri="{FF2B5EF4-FFF2-40B4-BE49-F238E27FC236}">
                <a16:creationId xmlns:a16="http://schemas.microsoft.com/office/drawing/2014/main" id="{7731A911-7B7E-249D-2D6A-132D4B395A3C}"/>
              </a:ext>
            </a:extLst>
          </p:cNvPr>
          <p:cNvSpPr>
            <a:spLocks noGrp="1"/>
          </p:cNvSpPr>
          <p:nvPr>
            <p:ph sz="half" idx="12"/>
          </p:nvPr>
        </p:nvSpPr>
        <p:spPr>
          <a:xfrm>
            <a:off x="5614416" y="1837944"/>
            <a:ext cx="5358384" cy="4270248"/>
          </a:xfrm>
        </p:spPr>
        <p:txBody>
          <a:bodyPr lIns="0" tIns="0" rIns="0" bIns="0">
            <a:noAutofit/>
          </a:bodyPr>
          <a:lstStyle>
            <a:lvl1pPr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defRPr sz="1800">
                <a:latin typeface="+mn-lt"/>
              </a:defRPr>
            </a:lvl1pPr>
            <a:lvl2pPr>
              <a:defRPr sz="1800">
                <a:latin typeface="+mn-lt"/>
              </a:defRPr>
            </a:lvl2pPr>
            <a:lvl3pPr>
              <a:defRPr sz="1600">
                <a:latin typeface="+mn-lt"/>
              </a:defRPr>
            </a:lvl3pPr>
            <a:lvl4pPr>
              <a:defRPr sz="1400">
                <a:latin typeface="+mn-lt"/>
              </a:defRPr>
            </a:lvl4pPr>
            <a:lvl5pPr>
              <a:defRPr sz="14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68EECBEC-47C0-1CBF-96E7-318D53898471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35D78F7-5CBD-4D51-970A-4C050848D62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6325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15987AE2-5803-BA29-C76B-C9FA864D3F0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50392" y="182880"/>
            <a:ext cx="10122632" cy="1307592"/>
          </a:xfrm>
        </p:spPr>
        <p:txBody>
          <a:bodyPr anchor="b">
            <a:noAutofit/>
          </a:bodyPr>
          <a:lstStyle>
            <a:lvl1pPr algn="l">
              <a:defRPr sz="3200" baseline="0"/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75F077D-E901-4AA9-B062-1C37FF407BF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50168" y="1828800"/>
            <a:ext cx="10126362" cy="4351338"/>
          </a:xfrm>
        </p:spPr>
        <p:txBody>
          <a:bodyPr lIns="0" tIns="0" rIns="0" bIns="0">
            <a:noAutofit/>
          </a:bodyPr>
          <a:lstStyle>
            <a:lvl1pPr>
              <a:defRPr>
                <a:latin typeface="+mn-lt"/>
              </a:defRPr>
            </a:lvl1pPr>
            <a:lvl2pPr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68EECBEC-47C0-1CBF-96E7-318D53898471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35D78F7-5CBD-4D51-970A-4C050848D62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1069436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>
            <a:extLst>
              <a:ext uri="{FF2B5EF4-FFF2-40B4-BE49-F238E27FC236}">
                <a16:creationId xmlns:a16="http://schemas.microsoft.com/office/drawing/2014/main" id="{BB8540B3-3734-5A53-D7E0-D89871A3711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50392" y="182880"/>
            <a:ext cx="10085832" cy="1307592"/>
          </a:xfrm>
        </p:spPr>
        <p:txBody>
          <a:bodyPr anchor="b">
            <a:noAutofit/>
          </a:bodyPr>
          <a:lstStyle>
            <a:lvl1pPr algn="l">
              <a:defRPr sz="3200" baseline="0"/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7E6B22B6-D5E7-7C52-B588-374568C8DD6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50392" y="1911096"/>
            <a:ext cx="4837176" cy="2898648"/>
          </a:xfrm>
        </p:spPr>
        <p:txBody>
          <a:bodyPr lIns="0" tIns="0" rIns="0" bIns="0">
            <a:noAutofit/>
          </a:bodyPr>
          <a:lstStyle>
            <a:lvl1pPr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defRPr sz="1800" cap="none" baseline="0">
                <a:latin typeface="+mn-lt"/>
              </a:defRPr>
            </a:lvl1pPr>
            <a:lvl2pPr marL="283464" indent="-285750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800">
                <a:latin typeface="+mn-lt"/>
              </a:defRPr>
            </a:lvl2pPr>
            <a:lvl3pPr marL="548640" indent="-28575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1600">
                <a:latin typeface="+mn-lt"/>
              </a:defRPr>
            </a:lvl3pPr>
            <a:lvl4pPr>
              <a:defRPr sz="1400">
                <a:latin typeface="+mn-lt"/>
              </a:defRPr>
            </a:lvl4pPr>
            <a:lvl5pPr>
              <a:defRPr sz="14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6" name="Content Placeholder 3">
            <a:extLst>
              <a:ext uri="{FF2B5EF4-FFF2-40B4-BE49-F238E27FC236}">
                <a16:creationId xmlns:a16="http://schemas.microsoft.com/office/drawing/2014/main" id="{BCDBC7A5-FE31-E809-7729-4AFA9CFD0DEB}"/>
              </a:ext>
            </a:extLst>
          </p:cNvPr>
          <p:cNvSpPr>
            <a:spLocks noGrp="1"/>
          </p:cNvSpPr>
          <p:nvPr>
            <p:ph sz="half" idx="36"/>
          </p:nvPr>
        </p:nvSpPr>
        <p:spPr>
          <a:xfrm>
            <a:off x="6812280" y="1911096"/>
            <a:ext cx="4453128" cy="1911096"/>
          </a:xfrm>
        </p:spPr>
        <p:txBody>
          <a:bodyPr lIns="0" tIns="0" rIns="0" bIns="0">
            <a:noAutofit/>
          </a:bodyPr>
          <a:lstStyle>
            <a:lvl1pPr marL="285750" indent="-285750"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 sz="1800" cap="none" baseline="0">
                <a:latin typeface="+mn-lt"/>
              </a:defRPr>
            </a:lvl1pPr>
            <a:lvl2pPr marL="548640" indent="-285750">
              <a:lnSpc>
                <a:spcPct val="12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800">
                <a:latin typeface="+mn-lt"/>
              </a:defRPr>
            </a:lvl2pPr>
            <a:lvl3pPr marL="822960" indent="-285750">
              <a:lnSpc>
                <a:spcPct val="120000"/>
              </a:lnSpc>
              <a:spcBef>
                <a:spcPts val="0"/>
              </a:spcBef>
              <a:buFont typeface="Arial" panose="020B0604020202020204" pitchFamily="34" charset="0"/>
              <a:buChar char="•"/>
              <a:defRPr sz="1600">
                <a:latin typeface="+mn-lt"/>
              </a:defRPr>
            </a:lvl3pPr>
            <a:lvl4pPr>
              <a:defRPr sz="1400">
                <a:latin typeface="+mn-lt"/>
              </a:defRPr>
            </a:lvl4pPr>
            <a:lvl5pPr>
              <a:defRPr sz="14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8" name="Picture Placeholder 17">
            <a:extLst>
              <a:ext uri="{FF2B5EF4-FFF2-40B4-BE49-F238E27FC236}">
                <a16:creationId xmlns:a16="http://schemas.microsoft.com/office/drawing/2014/main" id="{C39E8D03-897F-C49F-D816-03B8BD63013D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812280" y="4242816"/>
            <a:ext cx="4123944" cy="2615184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>
            <a:noAutofit/>
          </a:bodyPr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5A615220-DA65-3A8D-609D-95B6D86B192A}"/>
              </a:ext>
            </a:extLst>
          </p:cNvPr>
          <p:cNvSpPr>
            <a:spLocks noGrp="1"/>
          </p:cNvSpPr>
          <p:nvPr>
            <p:ph type="ftr" sz="quarter" idx="34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AC2A57F-F2BF-F3B3-9D45-5DCD2608D80C}"/>
              </a:ext>
            </a:extLst>
          </p:cNvPr>
          <p:cNvSpPr>
            <a:spLocks noGrp="1"/>
          </p:cNvSpPr>
          <p:nvPr>
            <p:ph type="sldNum" sz="quarter" idx="35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920054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Large walking intersection with one lone person">
            <a:extLst>
              <a:ext uri="{FF2B5EF4-FFF2-40B4-BE49-F238E27FC236}">
                <a16:creationId xmlns:a16="http://schemas.microsoft.com/office/drawing/2014/main" id="{09010683-ED2B-BF6C-90F9-AF09D38DB67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  <a14:imgEffect>
                      <a14:brightnessContrast bright="27000" contrast="5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1"/>
            <a:ext cx="11811000" cy="6858000"/>
          </a:xfrm>
          <a:prstGeom prst="rect">
            <a:avLst/>
          </a:prstGeom>
        </p:spPr>
      </p:pic>
      <p:sp>
        <p:nvSpPr>
          <p:cNvPr id="6" name="Freeform 12">
            <a:extLst>
              <a:ext uri="{FF2B5EF4-FFF2-40B4-BE49-F238E27FC236}">
                <a16:creationId xmlns:a16="http://schemas.microsoft.com/office/drawing/2014/main" id="{82C1C4E7-A67E-5E90-3669-D2982C30E4FC}"/>
              </a:ext>
            </a:extLst>
          </p:cNvPr>
          <p:cNvSpPr/>
          <p:nvPr userDrawn="1"/>
        </p:nvSpPr>
        <p:spPr>
          <a:xfrm>
            <a:off x="777819" y="0"/>
            <a:ext cx="8272488" cy="6858000"/>
          </a:xfrm>
          <a:custGeom>
            <a:avLst/>
            <a:gdLst>
              <a:gd name="connsiteX0" fmla="*/ 2449074 w 8272488"/>
              <a:gd name="connsiteY0" fmla="*/ 0 h 6858000"/>
              <a:gd name="connsiteX1" fmla="*/ 5823415 w 8272488"/>
              <a:gd name="connsiteY1" fmla="*/ 0 h 6858000"/>
              <a:gd name="connsiteX2" fmla="*/ 5929477 w 8272488"/>
              <a:gd name="connsiteY2" fmla="*/ 47950 h 6858000"/>
              <a:gd name="connsiteX3" fmla="*/ 8272488 w 8272488"/>
              <a:gd name="connsiteY3" fmla="*/ 3776315 h 6858000"/>
              <a:gd name="connsiteX4" fmla="*/ 7025715 w 8272488"/>
              <a:gd name="connsiteY4" fmla="*/ 6735959 h 6858000"/>
              <a:gd name="connsiteX5" fmla="*/ 6893036 w 8272488"/>
              <a:gd name="connsiteY5" fmla="*/ 6858000 h 6858000"/>
              <a:gd name="connsiteX6" fmla="*/ 1379452 w 8272488"/>
              <a:gd name="connsiteY6" fmla="*/ 6858000 h 6858000"/>
              <a:gd name="connsiteX7" fmla="*/ 1246773 w 8272488"/>
              <a:gd name="connsiteY7" fmla="*/ 6735959 h 6858000"/>
              <a:gd name="connsiteX8" fmla="*/ 0 w 8272488"/>
              <a:gd name="connsiteY8" fmla="*/ 3776315 h 6858000"/>
              <a:gd name="connsiteX9" fmla="*/ 2343012 w 8272488"/>
              <a:gd name="connsiteY9" fmla="*/ 4795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272488" h="6858000">
                <a:moveTo>
                  <a:pt x="2449074" y="0"/>
                </a:moveTo>
                <a:lnTo>
                  <a:pt x="5823415" y="0"/>
                </a:lnTo>
                <a:lnTo>
                  <a:pt x="5929477" y="47950"/>
                </a:lnTo>
                <a:cubicBezTo>
                  <a:pt x="7315814" y="715956"/>
                  <a:pt x="8272488" y="2134414"/>
                  <a:pt x="8272488" y="3776315"/>
                </a:cubicBezTo>
                <a:cubicBezTo>
                  <a:pt x="8272488" y="4936354"/>
                  <a:pt x="7794942" y="5984857"/>
                  <a:pt x="7025715" y="6735959"/>
                </a:cubicBezTo>
                <a:lnTo>
                  <a:pt x="6893036" y="6858000"/>
                </a:lnTo>
                <a:lnTo>
                  <a:pt x="1379452" y="6858000"/>
                </a:lnTo>
                <a:lnTo>
                  <a:pt x="1246773" y="6735959"/>
                </a:lnTo>
                <a:cubicBezTo>
                  <a:pt x="477546" y="5984857"/>
                  <a:pt x="0" y="4936354"/>
                  <a:pt x="0" y="3776315"/>
                </a:cubicBezTo>
                <a:cubicBezTo>
                  <a:pt x="0" y="2134414"/>
                  <a:pt x="956674" y="715956"/>
                  <a:pt x="2343012" y="4795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1A36714-0A6D-7D0D-3336-B8081C409BA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907196" y="2188196"/>
            <a:ext cx="5985159" cy="1594507"/>
          </a:xfrm>
        </p:spPr>
        <p:txBody>
          <a:bodyPr lIns="0" tIns="0" rIns="0" bIns="0" anchor="b">
            <a:noAutofit/>
          </a:bodyPr>
          <a:lstStyle>
            <a:lvl1pPr>
              <a:defRPr sz="3200" b="1" i="0" baseline="0">
                <a:solidFill>
                  <a:schemeClr val="tx1"/>
                </a:solidFill>
                <a:latin typeface="+mj-lt"/>
                <a:cs typeface="Arial Black" panose="020B0604020202020204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1" name="Text Placeholder 2">
            <a:extLst>
              <a:ext uri="{FF2B5EF4-FFF2-40B4-BE49-F238E27FC236}">
                <a16:creationId xmlns:a16="http://schemas.microsoft.com/office/drawing/2014/main" id="{CFA9DBC5-E4A8-5230-9CE1-90284986949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907196" y="4078224"/>
            <a:ext cx="5444517" cy="1731890"/>
          </a:xfrm>
        </p:spPr>
        <p:txBody>
          <a:bodyPr lIns="0" tIns="0" rIns="0" bIns="0" anchor="t">
            <a:noAutofit/>
          </a:bodyPr>
          <a:lstStyle>
            <a:lvl1pPr marL="0" indent="0">
              <a:buNone/>
              <a:defRPr sz="1800" b="0" i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829F29DD-6F0C-B005-FD16-89C061AE31C9}"/>
              </a:ext>
            </a:extLst>
          </p:cNvPr>
          <p:cNvSpPr/>
          <p:nvPr userDrawn="1"/>
        </p:nvSpPr>
        <p:spPr>
          <a:xfrm>
            <a:off x="10408059" y="1151133"/>
            <a:ext cx="190346" cy="1037063"/>
          </a:xfrm>
          <a:prstGeom prst="rect">
            <a:avLst/>
          </a:prstGeom>
          <a:solidFill>
            <a:schemeClr val="accent1">
              <a:alpha val="8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67980795-C54D-B27A-60D2-8758CAF840E2}"/>
              </a:ext>
            </a:extLst>
          </p:cNvPr>
          <p:cNvSpPr/>
          <p:nvPr userDrawn="1"/>
        </p:nvSpPr>
        <p:spPr>
          <a:xfrm>
            <a:off x="10987993" y="114070"/>
            <a:ext cx="190346" cy="1037063"/>
          </a:xfrm>
          <a:prstGeom prst="rect">
            <a:avLst/>
          </a:prstGeom>
          <a:solidFill>
            <a:schemeClr val="accent1">
              <a:alpha val="8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272034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and content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D97974-B93C-4C96-B3F6-F69E3D6DE6C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696221" y="640080"/>
            <a:ext cx="5029200" cy="2157984"/>
          </a:xfrm>
        </p:spPr>
        <p:txBody>
          <a:bodyPr lIns="0" tIns="0" rIns="0" bIns="0" anchor="b">
            <a:noAutofit/>
          </a:bodyPr>
          <a:lstStyle>
            <a:lvl1pPr>
              <a:defRPr sz="3200" cap="all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346650F3-FE62-E3A1-C1F7-6A7E767D0045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395412" y="653461"/>
            <a:ext cx="4597556" cy="5549900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6FC6F2-80B4-49A7-9448-33FE2DF0E967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6696221" y="3127248"/>
            <a:ext cx="4834517" cy="3108960"/>
          </a:xfrm>
        </p:spPr>
        <p:txBody>
          <a:bodyPr lIns="0" tIns="0" rIns="0" bIns="0">
            <a:noAutofit/>
          </a:bodyPr>
          <a:lstStyle>
            <a:lvl1pPr marL="0" indent="0"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buNone/>
              <a:defRPr sz="1800" cap="none" baseline="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D80952A-DC24-8DFB-F8E3-1AAC5A9D5F6C}"/>
              </a:ext>
            </a:extLst>
          </p:cNvPr>
          <p:cNvSpPr/>
          <p:nvPr userDrawn="1"/>
        </p:nvSpPr>
        <p:spPr>
          <a:xfrm>
            <a:off x="11792373" y="0"/>
            <a:ext cx="408811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Footer Placeholder 1">
            <a:extLst>
              <a:ext uri="{FF2B5EF4-FFF2-40B4-BE49-F238E27FC236}">
                <a16:creationId xmlns:a16="http://schemas.microsoft.com/office/drawing/2014/main" id="{21A89689-0612-8B49-DF4A-1864B8558C5C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 rot="16200000">
            <a:off x="8854442" y="2953511"/>
            <a:ext cx="6291068" cy="384048"/>
          </a:xfrm>
        </p:spPr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13" name="Slide Number Placeholder 4">
            <a:extLst>
              <a:ext uri="{FF2B5EF4-FFF2-40B4-BE49-F238E27FC236}">
                <a16:creationId xmlns:a16="http://schemas.microsoft.com/office/drawing/2014/main" id="{2FE54DA2-6D33-7833-E646-95347EF8B9AD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>
          <a:xfrm rot="16200000">
            <a:off x="11716512" y="6382510"/>
            <a:ext cx="566928" cy="384048"/>
          </a:xfrm>
        </p:spPr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31798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5ADE39F4-E652-D021-FAC3-9A057954548D}"/>
              </a:ext>
            </a:extLst>
          </p:cNvPr>
          <p:cNvSpPr/>
          <p:nvPr userDrawn="1"/>
        </p:nvSpPr>
        <p:spPr>
          <a:xfrm>
            <a:off x="0" y="0"/>
            <a:ext cx="4553712" cy="243230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22" name="Title 21">
            <a:extLst>
              <a:ext uri="{FF2B5EF4-FFF2-40B4-BE49-F238E27FC236}">
                <a16:creationId xmlns:a16="http://schemas.microsoft.com/office/drawing/2014/main" id="{993F1580-C478-6F3E-90EC-651483EF7BE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693408" y="640080"/>
            <a:ext cx="5093208" cy="2189223"/>
          </a:xfrm>
        </p:spPr>
        <p:txBody>
          <a:bodyPr lIns="0" tIns="0" rIns="0" bIns="0" anchor="b">
            <a:noAutofit/>
          </a:bodyPr>
          <a:lstStyle>
            <a:lvl1pPr>
              <a:defRPr sz="3200" baseline="0"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6" name="Picture Placeholder 5">
            <a:extLst>
              <a:ext uri="{FF2B5EF4-FFF2-40B4-BE49-F238E27FC236}">
                <a16:creationId xmlns:a16="http://schemas.microsoft.com/office/drawing/2014/main" id="{5FBA0098-0696-799B-78DA-DBE833190D57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832104" y="640080"/>
            <a:ext cx="4727448" cy="5559552"/>
          </a:xfrm>
          <a:custGeom>
            <a:avLst/>
            <a:gdLst>
              <a:gd name="connsiteX0" fmla="*/ 0 w 4727448"/>
              <a:gd name="connsiteY0" fmla="*/ 0 h 5559552"/>
              <a:gd name="connsiteX1" fmla="*/ 4727448 w 4727448"/>
              <a:gd name="connsiteY1" fmla="*/ 0 h 5559552"/>
              <a:gd name="connsiteX2" fmla="*/ 4727448 w 4727448"/>
              <a:gd name="connsiteY2" fmla="*/ 2500529 h 5559552"/>
              <a:gd name="connsiteX3" fmla="*/ 4596278 w 4727448"/>
              <a:gd name="connsiteY3" fmla="*/ 2513752 h 5559552"/>
              <a:gd name="connsiteX4" fmla="*/ 4071308 w 4727448"/>
              <a:gd name="connsiteY4" fmla="*/ 3157867 h 5559552"/>
              <a:gd name="connsiteX5" fmla="*/ 4596278 w 4727448"/>
              <a:gd name="connsiteY5" fmla="*/ 3801983 h 5559552"/>
              <a:gd name="connsiteX6" fmla="*/ 4727448 w 4727448"/>
              <a:gd name="connsiteY6" fmla="*/ 3815206 h 5559552"/>
              <a:gd name="connsiteX7" fmla="*/ 4727448 w 4727448"/>
              <a:gd name="connsiteY7" fmla="*/ 5559552 h 5559552"/>
              <a:gd name="connsiteX8" fmla="*/ 0 w 4727448"/>
              <a:gd name="connsiteY8" fmla="*/ 5559552 h 55595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4727448" h="5559552">
                <a:moveTo>
                  <a:pt x="0" y="0"/>
                </a:moveTo>
                <a:lnTo>
                  <a:pt x="4727448" y="0"/>
                </a:lnTo>
                <a:lnTo>
                  <a:pt x="4727448" y="2500529"/>
                </a:lnTo>
                <a:lnTo>
                  <a:pt x="4596278" y="2513752"/>
                </a:lnTo>
                <a:cubicBezTo>
                  <a:pt x="4296678" y="2575059"/>
                  <a:pt x="4071308" y="2840144"/>
                  <a:pt x="4071308" y="3157867"/>
                </a:cubicBezTo>
                <a:cubicBezTo>
                  <a:pt x="4071308" y="3475590"/>
                  <a:pt x="4296678" y="3740676"/>
                  <a:pt x="4596278" y="3801983"/>
                </a:cubicBezTo>
                <a:lnTo>
                  <a:pt x="4727448" y="3815206"/>
                </a:lnTo>
                <a:lnTo>
                  <a:pt x="4727448" y="5559552"/>
                </a:lnTo>
                <a:lnTo>
                  <a:pt x="0" y="5559552"/>
                </a:lnTo>
                <a:close/>
              </a:path>
            </a:pathLst>
          </a:custGeom>
          <a:solidFill>
            <a:schemeClr val="accent1">
              <a:lumMod val="20000"/>
              <a:lumOff val="80000"/>
            </a:schemeClr>
          </a:solidFill>
        </p:spPr>
        <p:txBody>
          <a:bodyPr wrap="square" anchor="ctr">
            <a:noAutofit/>
          </a:bodyPr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E65DE34-CDB7-41F7-A95A-592B99558C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693408" y="3145536"/>
            <a:ext cx="4306824" cy="2313432"/>
          </a:xfrm>
        </p:spPr>
        <p:txBody>
          <a:bodyPr lIns="0" tIns="0" rIns="0" bIns="0">
            <a:noAutofit/>
          </a:bodyPr>
          <a:lstStyle>
            <a:lvl1pPr marL="0" indent="0"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9AF214F5-1EBC-DA96-F275-05A0133562D0}"/>
              </a:ext>
            </a:extLst>
          </p:cNvPr>
          <p:cNvSpPr/>
          <p:nvPr userDrawn="1"/>
        </p:nvSpPr>
        <p:spPr>
          <a:xfrm>
            <a:off x="4903412" y="3140474"/>
            <a:ext cx="1314946" cy="1314946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26350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subtitle, an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21">
            <a:extLst>
              <a:ext uri="{FF2B5EF4-FFF2-40B4-BE49-F238E27FC236}">
                <a16:creationId xmlns:a16="http://schemas.microsoft.com/office/drawing/2014/main" id="{592F592C-CC3F-8FC0-DAF8-24019474CAB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7383" y="1106424"/>
            <a:ext cx="6839712" cy="1746504"/>
          </a:xfrm>
        </p:spPr>
        <p:txBody>
          <a:bodyPr lIns="0" tIns="0" rIns="0" bIns="0" anchor="b">
            <a:noAutofit/>
          </a:bodyPr>
          <a:lstStyle>
            <a:lvl1pPr>
              <a:defRPr sz="3200" baseline="0">
                <a:latin typeface="+mj-lt"/>
              </a:defRPr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13" name="Text Placeholder 2">
            <a:extLst>
              <a:ext uri="{FF2B5EF4-FFF2-40B4-BE49-F238E27FC236}">
                <a16:creationId xmlns:a16="http://schemas.microsoft.com/office/drawing/2014/main" id="{ED5AF112-F5BD-9AA8-0E64-A6972333DDB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50392" y="3236976"/>
            <a:ext cx="5248656" cy="2660904"/>
          </a:xfrm>
        </p:spPr>
        <p:txBody>
          <a:bodyPr lIns="0" tIns="0" rIns="0" bIns="0">
            <a:noAutofit/>
          </a:bodyPr>
          <a:lstStyle>
            <a:lvl1pPr marL="0" indent="0"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DD9A5508-A146-4C36-FF14-5B78325C526D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7680960" y="804672"/>
            <a:ext cx="3475649" cy="5248656"/>
          </a:xfrm>
          <a:solidFill>
            <a:schemeClr val="accent1">
              <a:lumMod val="20000"/>
              <a:lumOff val="80000"/>
            </a:schemeClr>
          </a:solidFill>
        </p:spPr>
        <p:txBody>
          <a:bodyPr anchor="ctr"/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DE7E217-DB17-AA1B-8753-DBFDF42AB32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D6FA3F1-16D7-20B8-B929-59317A576C9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05795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and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" name="Picture 36" descr="A picture containing accessory&#10;&#10;Description automatically generated">
            <a:extLst>
              <a:ext uri="{FF2B5EF4-FFF2-40B4-BE49-F238E27FC236}">
                <a16:creationId xmlns:a16="http://schemas.microsoft.com/office/drawing/2014/main" id="{C36ADBF6-BB82-4096-70C0-7517A47A412F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grayscl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4700"/>
                    </a14:imgEffect>
                    <a14:imgEffect>
                      <a14:saturation sat="33000"/>
                    </a14:imgEffect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r="21975" b="1533"/>
          <a:stretch>
            <a:fillRect/>
          </a:stretch>
        </p:blipFill>
        <p:spPr>
          <a:xfrm rot="8325578">
            <a:off x="-1775001" y="-1607470"/>
            <a:ext cx="10567962" cy="8905077"/>
          </a:xfrm>
          <a:custGeom>
            <a:avLst/>
            <a:gdLst>
              <a:gd name="connsiteX0" fmla="*/ 6047036 w 10567962"/>
              <a:gd name="connsiteY0" fmla="*/ 8905077 h 8905077"/>
              <a:gd name="connsiteX1" fmla="*/ 0 w 10567962"/>
              <a:gd name="connsiteY1" fmla="*/ 3603767 h 8905077"/>
              <a:gd name="connsiteX2" fmla="*/ 0 w 10567962"/>
              <a:gd name="connsiteY2" fmla="*/ 0 h 8905077"/>
              <a:gd name="connsiteX3" fmla="*/ 6292508 w 10567962"/>
              <a:gd name="connsiteY3" fmla="*/ 0 h 8905077"/>
              <a:gd name="connsiteX4" fmla="*/ 10567962 w 10567962"/>
              <a:gd name="connsiteY4" fmla="*/ 3748201 h 890507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567962" h="8905077">
                <a:moveTo>
                  <a:pt x="6047036" y="8905077"/>
                </a:moveTo>
                <a:lnTo>
                  <a:pt x="0" y="3603767"/>
                </a:lnTo>
                <a:lnTo>
                  <a:pt x="0" y="0"/>
                </a:lnTo>
                <a:lnTo>
                  <a:pt x="6292508" y="0"/>
                </a:lnTo>
                <a:lnTo>
                  <a:pt x="10567962" y="3748201"/>
                </a:lnTo>
                <a:close/>
              </a:path>
            </a:pathLst>
          </a:custGeom>
        </p:spPr>
      </p:pic>
      <p:sp>
        <p:nvSpPr>
          <p:cNvPr id="14" name="Freeform 13">
            <a:extLst>
              <a:ext uri="{FF2B5EF4-FFF2-40B4-BE49-F238E27FC236}">
                <a16:creationId xmlns:a16="http://schemas.microsoft.com/office/drawing/2014/main" id="{FA127B08-9EC5-3FDF-B7CC-DF3587255E18}"/>
              </a:ext>
            </a:extLst>
          </p:cNvPr>
          <p:cNvSpPr/>
          <p:nvPr userDrawn="1"/>
        </p:nvSpPr>
        <p:spPr>
          <a:xfrm>
            <a:off x="925160" y="4144752"/>
            <a:ext cx="4788322" cy="2713249"/>
          </a:xfrm>
          <a:custGeom>
            <a:avLst/>
            <a:gdLst>
              <a:gd name="connsiteX0" fmla="*/ 2394161 w 4788322"/>
              <a:gd name="connsiteY0" fmla="*/ 0 h 2713249"/>
              <a:gd name="connsiteX1" fmla="*/ 4788322 w 4788322"/>
              <a:gd name="connsiteY1" fmla="*/ 2394161 h 2713249"/>
              <a:gd name="connsiteX2" fmla="*/ 4775962 w 4788322"/>
              <a:gd name="connsiteY2" fmla="*/ 2638950 h 2713249"/>
              <a:gd name="connsiteX3" fmla="*/ 4764622 w 4788322"/>
              <a:gd name="connsiteY3" fmla="*/ 2713249 h 2713249"/>
              <a:gd name="connsiteX4" fmla="*/ 23700 w 4788322"/>
              <a:gd name="connsiteY4" fmla="*/ 2713249 h 2713249"/>
              <a:gd name="connsiteX5" fmla="*/ 12361 w 4788322"/>
              <a:gd name="connsiteY5" fmla="*/ 2638950 h 2713249"/>
              <a:gd name="connsiteX6" fmla="*/ 0 w 4788322"/>
              <a:gd name="connsiteY6" fmla="*/ 2394161 h 2713249"/>
              <a:gd name="connsiteX7" fmla="*/ 2394161 w 4788322"/>
              <a:gd name="connsiteY7" fmla="*/ 0 h 27132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788322" h="2713249">
                <a:moveTo>
                  <a:pt x="2394161" y="0"/>
                </a:moveTo>
                <a:cubicBezTo>
                  <a:pt x="3716420" y="0"/>
                  <a:pt x="4788322" y="1071902"/>
                  <a:pt x="4788322" y="2394161"/>
                </a:cubicBezTo>
                <a:cubicBezTo>
                  <a:pt x="4788322" y="2476803"/>
                  <a:pt x="4784135" y="2558466"/>
                  <a:pt x="4775962" y="2638950"/>
                </a:cubicBezTo>
                <a:lnTo>
                  <a:pt x="4764622" y="2713249"/>
                </a:lnTo>
                <a:lnTo>
                  <a:pt x="23700" y="2713249"/>
                </a:lnTo>
                <a:lnTo>
                  <a:pt x="12361" y="2638950"/>
                </a:lnTo>
                <a:cubicBezTo>
                  <a:pt x="4187" y="2558466"/>
                  <a:pt x="0" y="2476803"/>
                  <a:pt x="0" y="2394161"/>
                </a:cubicBezTo>
                <a:cubicBezTo>
                  <a:pt x="0" y="1071902"/>
                  <a:pt x="1071902" y="0"/>
                  <a:pt x="2394161" y="0"/>
                </a:cubicBezTo>
                <a:close/>
              </a:path>
            </a:pathLst>
          </a:custGeom>
          <a:solidFill>
            <a:schemeClr val="accent1">
              <a:alpha val="74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0651D38D-DD64-4914-C669-30AA47A5AF3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693408" y="1325880"/>
            <a:ext cx="5093208" cy="2816352"/>
          </a:xfrm>
        </p:spPr>
        <p:txBody>
          <a:bodyPr lIns="0" tIns="0" rIns="0" bIns="0" anchor="b">
            <a:noAutofit/>
          </a:bodyPr>
          <a:lstStyle>
            <a:lvl1pPr>
              <a:defRPr sz="3200" cap="all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2" name="Subtitle 2">
            <a:extLst>
              <a:ext uri="{FF2B5EF4-FFF2-40B4-BE49-F238E27FC236}">
                <a16:creationId xmlns:a16="http://schemas.microsoft.com/office/drawing/2014/main" id="{5A8DA7F4-A65E-7F16-9966-719CC1CE28D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693408" y="4462272"/>
            <a:ext cx="3995928" cy="1956816"/>
          </a:xfrm>
        </p:spPr>
        <p:txBody>
          <a:bodyPr lIns="0" tIns="0" rIns="0" bIns="0">
            <a:noAutofit/>
          </a:bodyPr>
          <a:lstStyle>
            <a:lvl1pPr marL="0" indent="0" algn="l"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buNone/>
              <a:defRPr sz="1800" cap="none" spc="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7FD6A538-39F8-D45E-F4C1-38779C640BBC}"/>
              </a:ext>
            </a:extLst>
          </p:cNvPr>
          <p:cNvSpPr/>
          <p:nvPr userDrawn="1"/>
        </p:nvSpPr>
        <p:spPr>
          <a:xfrm>
            <a:off x="11792373" y="0"/>
            <a:ext cx="408811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778063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Freeform 10">
            <a:extLst>
              <a:ext uri="{FF2B5EF4-FFF2-40B4-BE49-F238E27FC236}">
                <a16:creationId xmlns:a16="http://schemas.microsoft.com/office/drawing/2014/main" id="{AB86DE8E-78DF-CA66-5AED-C7FF0CCF03C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4410512" y="4010866"/>
            <a:ext cx="5056094" cy="2847135"/>
          </a:xfrm>
          <a:custGeom>
            <a:avLst/>
            <a:gdLst>
              <a:gd name="connsiteX0" fmla="*/ 2528047 w 5056094"/>
              <a:gd name="connsiteY0" fmla="*/ 0 h 2847135"/>
              <a:gd name="connsiteX1" fmla="*/ 5056094 w 5056094"/>
              <a:gd name="connsiteY1" fmla="*/ 2528047 h 2847135"/>
              <a:gd name="connsiteX2" fmla="*/ 5043042 w 5056094"/>
              <a:gd name="connsiteY2" fmla="*/ 2786525 h 2847135"/>
              <a:gd name="connsiteX3" fmla="*/ 5033792 w 5056094"/>
              <a:gd name="connsiteY3" fmla="*/ 2847135 h 2847135"/>
              <a:gd name="connsiteX4" fmla="*/ 22302 w 5056094"/>
              <a:gd name="connsiteY4" fmla="*/ 2847135 h 2847135"/>
              <a:gd name="connsiteX5" fmla="*/ 13052 w 5056094"/>
              <a:gd name="connsiteY5" fmla="*/ 2786525 h 2847135"/>
              <a:gd name="connsiteX6" fmla="*/ 0 w 5056094"/>
              <a:gd name="connsiteY6" fmla="*/ 2528047 h 2847135"/>
              <a:gd name="connsiteX7" fmla="*/ 2528047 w 5056094"/>
              <a:gd name="connsiteY7" fmla="*/ 0 h 28471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056094" h="2847135">
                <a:moveTo>
                  <a:pt x="2528047" y="0"/>
                </a:moveTo>
                <a:cubicBezTo>
                  <a:pt x="3924249" y="0"/>
                  <a:pt x="5056094" y="1131845"/>
                  <a:pt x="5056094" y="2528047"/>
                </a:cubicBezTo>
                <a:cubicBezTo>
                  <a:pt x="5056094" y="2615310"/>
                  <a:pt x="5051673" y="2701540"/>
                  <a:pt x="5043042" y="2786525"/>
                </a:cubicBezTo>
                <a:lnTo>
                  <a:pt x="5033792" y="2847135"/>
                </a:lnTo>
                <a:lnTo>
                  <a:pt x="22302" y="2847135"/>
                </a:lnTo>
                <a:lnTo>
                  <a:pt x="13052" y="2786525"/>
                </a:lnTo>
                <a:cubicBezTo>
                  <a:pt x="4422" y="2701540"/>
                  <a:pt x="0" y="2615310"/>
                  <a:pt x="0" y="2528047"/>
                </a:cubicBezTo>
                <a:cubicBezTo>
                  <a:pt x="0" y="1131845"/>
                  <a:pt x="1131845" y="0"/>
                  <a:pt x="2528047" y="0"/>
                </a:cubicBezTo>
                <a:close/>
              </a:path>
            </a:pathLst>
          </a:custGeom>
          <a:solidFill>
            <a:schemeClr val="accent1">
              <a:alpha val="89692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>
              <a:solidFill>
                <a:schemeClr val="accent1"/>
              </a:solidFill>
            </a:endParaRPr>
          </a:p>
        </p:txBody>
      </p:sp>
      <p:pic>
        <p:nvPicPr>
          <p:cNvPr id="15" name="Picture 14" descr="Modern house with cubic design">
            <a:extLst>
              <a:ext uri="{FF2B5EF4-FFF2-40B4-BE49-F238E27FC236}">
                <a16:creationId xmlns:a16="http://schemas.microsoft.com/office/drawing/2014/main" id="{FE966628-FEAF-3BD3-2DC4-23A466ABB935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  <a14:imgEffect>
                      <a14:brightnessContrast bright="12000" contrast="-17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l="-406" r="17667" b="23487"/>
          <a:stretch/>
        </p:blipFill>
        <p:spPr>
          <a:xfrm>
            <a:off x="4124294" y="2125402"/>
            <a:ext cx="7678065" cy="473259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0B5ED18-7A07-47F1-8056-CD86B076AFE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50392" y="420624"/>
            <a:ext cx="10954512" cy="1463040"/>
          </a:xfrm>
        </p:spPr>
        <p:txBody>
          <a:bodyPr lIns="0" tIns="0" rIns="0" bIns="0" anchor="b">
            <a:noAutofit/>
          </a:bodyPr>
          <a:lstStyle>
            <a:lvl1pPr>
              <a:lnSpc>
                <a:spcPct val="100000"/>
              </a:lnSpc>
              <a:defRPr sz="3200" b="0" i="0" spc="600" baseline="0">
                <a:latin typeface="+mj-l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1BD9CFE2-F1DE-34DA-A154-9AE903E5B7FC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850899" y="2231136"/>
            <a:ext cx="4828032" cy="3566160"/>
          </a:xfrm>
        </p:spPr>
        <p:txBody>
          <a:bodyPr/>
          <a:lstStyle>
            <a:lvl1pPr marL="283464" indent="-283464"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C310569-B083-466A-F24B-8C44360B4EC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5FB78C1-0CD8-FD34-E7BB-B8F6E296A443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769475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31D5B031-92C7-C093-2551-D07457044EAC}"/>
              </a:ext>
            </a:extLst>
          </p:cNvPr>
          <p:cNvGrpSpPr/>
          <p:nvPr userDrawn="1"/>
        </p:nvGrpSpPr>
        <p:grpSpPr>
          <a:xfrm>
            <a:off x="-1" y="-2"/>
            <a:ext cx="12191610" cy="6858001"/>
            <a:chOff x="-1" y="-2"/>
            <a:chExt cx="12191610" cy="6858001"/>
          </a:xfrm>
        </p:grpSpPr>
        <p:pic>
          <p:nvPicPr>
            <p:cNvPr id="4" name="Picture Placeholder 14" descr="White modern architecture">
              <a:extLst>
                <a:ext uri="{FF2B5EF4-FFF2-40B4-BE49-F238E27FC236}">
                  <a16:creationId xmlns:a16="http://schemas.microsoft.com/office/drawing/2014/main" id="{21A49D77-8AEF-828A-03A8-2845B710DEE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 cstate="print">
              <a:grayscl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25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 rot="10800000">
              <a:off x="6155702" y="-2"/>
              <a:ext cx="6035907" cy="6858001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</p:pic>
        <p:pic>
          <p:nvPicPr>
            <p:cNvPr id="5" name="Picture Placeholder 14" descr="White modern architecture">
              <a:extLst>
                <a:ext uri="{FF2B5EF4-FFF2-40B4-BE49-F238E27FC236}">
                  <a16:creationId xmlns:a16="http://schemas.microsoft.com/office/drawing/2014/main" id="{206EA98F-16E6-C607-6268-D08FD83B704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 cstate="print">
              <a:grayscl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harpenSoften amount="25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/>
          </p:blipFill>
          <p:spPr>
            <a:xfrm rot="10800000">
              <a:off x="-1" y="-2"/>
              <a:ext cx="6035907" cy="6858001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</p:spPr>
        </p:pic>
      </p:grpSp>
      <p:sp>
        <p:nvSpPr>
          <p:cNvPr id="7" name="Title 6">
            <a:extLst>
              <a:ext uri="{FF2B5EF4-FFF2-40B4-BE49-F238E27FC236}">
                <a16:creationId xmlns:a16="http://schemas.microsoft.com/office/drawing/2014/main" id="{7E6947B8-AA10-E633-EF28-E1A80069E88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648932" y="0"/>
            <a:ext cx="6894136" cy="6894136"/>
          </a:xfrm>
          <a:custGeom>
            <a:avLst/>
            <a:gdLst>
              <a:gd name="connsiteX0" fmla="*/ 3447068 w 6894136"/>
              <a:gd name="connsiteY0" fmla="*/ 0 h 6894136"/>
              <a:gd name="connsiteX1" fmla="*/ 6894136 w 6894136"/>
              <a:gd name="connsiteY1" fmla="*/ 3447068 h 6894136"/>
              <a:gd name="connsiteX2" fmla="*/ 3447068 w 6894136"/>
              <a:gd name="connsiteY2" fmla="*/ 6894136 h 6894136"/>
              <a:gd name="connsiteX3" fmla="*/ 0 w 6894136"/>
              <a:gd name="connsiteY3" fmla="*/ 3447068 h 6894136"/>
              <a:gd name="connsiteX4" fmla="*/ 3447068 w 6894136"/>
              <a:gd name="connsiteY4" fmla="*/ 0 h 68941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894136" h="6894136">
                <a:moveTo>
                  <a:pt x="3447068" y="0"/>
                </a:moveTo>
                <a:cubicBezTo>
                  <a:pt x="5350831" y="0"/>
                  <a:pt x="6894136" y="1543305"/>
                  <a:pt x="6894136" y="3447068"/>
                </a:cubicBezTo>
                <a:cubicBezTo>
                  <a:pt x="6894136" y="5350831"/>
                  <a:pt x="5350831" y="6894136"/>
                  <a:pt x="3447068" y="6894136"/>
                </a:cubicBezTo>
                <a:cubicBezTo>
                  <a:pt x="1543305" y="6894136"/>
                  <a:pt x="0" y="5350831"/>
                  <a:pt x="0" y="3447068"/>
                </a:cubicBezTo>
                <a:cubicBezTo>
                  <a:pt x="0" y="1543305"/>
                  <a:pt x="1543305" y="0"/>
                  <a:pt x="3447068" y="0"/>
                </a:cubicBezTo>
                <a:close/>
              </a:path>
            </a:pathLst>
          </a:custGeom>
          <a:solidFill>
            <a:schemeClr val="accent1"/>
          </a:solidFill>
        </p:spPr>
        <p:txBody>
          <a:bodyPr wrap="square" lIns="0" tIns="0" rIns="0" bIns="0" anchor="ctr">
            <a:noAutofit/>
          </a:bodyPr>
          <a:lstStyle>
            <a:lvl1pPr algn="ctr">
              <a:defRPr sz="4500" cap="all" baseline="0"/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5477362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2F7D74-558F-4816-9367-4004FFA2B6A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6879" y="868680"/>
            <a:ext cx="5248656" cy="2157984"/>
          </a:xfrm>
        </p:spPr>
        <p:txBody>
          <a:bodyPr lIns="0" tIns="0" rIns="0" bIns="0">
            <a:noAutofit/>
          </a:bodyPr>
          <a:lstStyle>
            <a:lvl1pPr>
              <a:defRPr sz="3200" baseline="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B075B629-22B4-B399-5D07-4652BF68213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3159126"/>
            <a:ext cx="4577463" cy="3698875"/>
          </a:xfrm>
          <a:custGeom>
            <a:avLst/>
            <a:gdLst>
              <a:gd name="connsiteX0" fmla="*/ 1934275 w 4577463"/>
              <a:gd name="connsiteY0" fmla="*/ 0 h 3698875"/>
              <a:gd name="connsiteX1" fmla="*/ 4577463 w 4577463"/>
              <a:gd name="connsiteY1" fmla="*/ 2643188 h 3698875"/>
              <a:gd name="connsiteX2" fmla="*/ 4369748 w 4577463"/>
              <a:gd name="connsiteY2" fmla="*/ 3672036 h 3698875"/>
              <a:gd name="connsiteX3" fmla="*/ 4356819 w 4577463"/>
              <a:gd name="connsiteY3" fmla="*/ 3698875 h 3698875"/>
              <a:gd name="connsiteX4" fmla="*/ 0 w 4577463"/>
              <a:gd name="connsiteY4" fmla="*/ 3698875 h 3698875"/>
              <a:gd name="connsiteX5" fmla="*/ 0 w 4577463"/>
              <a:gd name="connsiteY5" fmla="*/ 845097 h 3698875"/>
              <a:gd name="connsiteX6" fmla="*/ 87814 w 4577463"/>
              <a:gd name="connsiteY6" fmla="*/ 751885 h 3698875"/>
              <a:gd name="connsiteX7" fmla="*/ 1934275 w 4577463"/>
              <a:gd name="connsiteY7" fmla="*/ 0 h 36988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577463" h="3698875">
                <a:moveTo>
                  <a:pt x="1934275" y="0"/>
                </a:moveTo>
                <a:cubicBezTo>
                  <a:pt x="3394067" y="0"/>
                  <a:pt x="4577463" y="1183396"/>
                  <a:pt x="4577463" y="2643188"/>
                </a:cubicBezTo>
                <a:cubicBezTo>
                  <a:pt x="4577463" y="3008136"/>
                  <a:pt x="4503501" y="3355810"/>
                  <a:pt x="4369748" y="3672036"/>
                </a:cubicBezTo>
                <a:lnTo>
                  <a:pt x="4356819" y="3698875"/>
                </a:lnTo>
                <a:lnTo>
                  <a:pt x="0" y="3698875"/>
                </a:lnTo>
                <a:lnTo>
                  <a:pt x="0" y="845097"/>
                </a:lnTo>
                <a:lnTo>
                  <a:pt x="87814" y="751885"/>
                </a:lnTo>
                <a:cubicBezTo>
                  <a:pt x="564249" y="286676"/>
                  <a:pt x="1215784" y="0"/>
                  <a:pt x="1934275" y="0"/>
                </a:cubicBezTo>
                <a:close/>
              </a:path>
            </a:pathLst>
          </a:custGeom>
        </p:spPr>
        <p:txBody>
          <a:bodyPr wrap="square">
            <a:noAutofit/>
          </a:bodyPr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C1B16EE8-89D3-7E4F-90BE-68EAAD85CBB7}"/>
              </a:ext>
            </a:extLst>
          </p:cNvPr>
          <p:cNvSpPr>
            <a:spLocks noGrp="1"/>
          </p:cNvSpPr>
          <p:nvPr>
            <p:ph sz="half" idx="12"/>
          </p:nvPr>
        </p:nvSpPr>
        <p:spPr>
          <a:xfrm>
            <a:off x="6729984" y="786384"/>
            <a:ext cx="4617720" cy="2770632"/>
          </a:xfrm>
        </p:spPr>
        <p:txBody>
          <a:bodyPr lIns="0" tIns="0" rIns="0" bIns="0">
            <a:normAutofit/>
          </a:bodyPr>
          <a:lstStyle>
            <a:lvl1pPr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defRPr sz="1800" b="1" cap="all" baseline="0">
                <a:latin typeface="+mn-lt"/>
              </a:defRPr>
            </a:lvl1pPr>
            <a:lvl2pPr marL="0"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defRPr>
                <a:latin typeface="+mn-lt"/>
              </a:defRPr>
            </a:lvl2pPr>
            <a:lvl3pPr marL="283464" indent="-342900">
              <a:lnSpc>
                <a:spcPct val="120000"/>
              </a:lnSpc>
              <a:buFont typeface="Arial" panose="020B0604020202020204" pitchFamily="34" charset="0"/>
              <a:buChar char="•"/>
              <a:defRPr>
                <a:latin typeface="+mn-lt"/>
              </a:defRPr>
            </a:lvl3pPr>
            <a:lvl4pPr marL="548640" indent="-285750">
              <a:lnSpc>
                <a:spcPct val="120000"/>
              </a:lnSpc>
              <a:buFont typeface="Arial" panose="020B0604020202020204" pitchFamily="34" charset="0"/>
              <a:buChar char="•"/>
              <a:defRPr>
                <a:latin typeface="+mn-lt"/>
              </a:defRPr>
            </a:lvl4pPr>
            <a:lvl5pPr marL="822960" indent="-285750">
              <a:lnSpc>
                <a:spcPct val="120000"/>
              </a:lnSpc>
              <a:buFont typeface="Arial" panose="020B0604020202020204" pitchFamily="34" charset="0"/>
              <a:buChar char="•"/>
              <a:defRPr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75F077D-E901-4AA9-B062-1C37FF407BF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729984" y="3858768"/>
            <a:ext cx="4617720" cy="2770632"/>
          </a:xfrm>
        </p:spPr>
        <p:txBody>
          <a:bodyPr lIns="0" tIns="0" rIns="0" bIns="0">
            <a:normAutofit/>
          </a:bodyPr>
          <a:lstStyle>
            <a:lvl1pPr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defRPr sz="1800" b="1" cap="all" baseline="0">
                <a:latin typeface="+mn-lt"/>
              </a:defRPr>
            </a:lvl1pPr>
            <a:lvl2pPr marL="283464" indent="-283464"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buFont typeface="Arial" panose="020B0604020202020204" pitchFamily="34" charset="0"/>
              <a:buChar char="•"/>
              <a:defRPr>
                <a:latin typeface="+mn-lt"/>
              </a:defRPr>
            </a:lvl2pPr>
            <a:lvl3pPr>
              <a:defRPr>
                <a:latin typeface="+mn-lt"/>
              </a:defRPr>
            </a:lvl3pPr>
            <a:lvl4pPr>
              <a:defRPr>
                <a:latin typeface="+mn-lt"/>
              </a:defRPr>
            </a:lvl4pPr>
            <a:lvl5pPr>
              <a:defRPr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F04B56E-067D-C824-6EEB-3CCE57E4B5B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15DB247-3AE7-BCCA-E0CC-BC0FD69A7E6D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402317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6250F21D-F2DD-7321-0EAB-DA9F671A258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50392" y="182880"/>
            <a:ext cx="10122632" cy="1307592"/>
          </a:xfrm>
        </p:spPr>
        <p:txBody>
          <a:bodyPr anchor="b">
            <a:noAutofit/>
          </a:bodyPr>
          <a:lstStyle>
            <a:lvl1pPr algn="l">
              <a:defRPr sz="3200" baseline="0"/>
            </a:lvl1pPr>
          </a:lstStyle>
          <a:p>
            <a:r>
              <a:rPr lang="en-US" dirty="0"/>
              <a:t>CLICK TO EDIT MASTER TITLE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75F077D-E901-4AA9-B062-1C37FF407BF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50392" y="1837944"/>
            <a:ext cx="10085832" cy="1426464"/>
          </a:xfrm>
        </p:spPr>
        <p:txBody>
          <a:bodyPr lIns="0" tIns="45720" rIns="91440" bIns="45720">
            <a:noAutofit/>
          </a:bodyPr>
          <a:lstStyle>
            <a:lvl1pPr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defRPr sz="1800">
                <a:latin typeface="+mn-lt"/>
              </a:defRPr>
            </a:lvl1pPr>
            <a:lvl2pPr>
              <a:defRPr sz="1800">
                <a:latin typeface="+mn-lt"/>
              </a:defRPr>
            </a:lvl2pPr>
            <a:lvl3pPr>
              <a:defRPr sz="1600">
                <a:latin typeface="+mn-lt"/>
              </a:defRPr>
            </a:lvl3pPr>
            <a:lvl4pPr>
              <a:defRPr sz="1400">
                <a:latin typeface="+mn-lt"/>
              </a:defRPr>
            </a:lvl4pPr>
            <a:lvl5pPr>
              <a:defRPr sz="14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6" name="Content Placeholder 3">
            <a:extLst>
              <a:ext uri="{FF2B5EF4-FFF2-40B4-BE49-F238E27FC236}">
                <a16:creationId xmlns:a16="http://schemas.microsoft.com/office/drawing/2014/main" id="{7731A911-7B7E-249D-2D6A-132D4B395A3C}"/>
              </a:ext>
            </a:extLst>
          </p:cNvPr>
          <p:cNvSpPr>
            <a:spLocks noGrp="1"/>
          </p:cNvSpPr>
          <p:nvPr>
            <p:ph sz="half" idx="12"/>
          </p:nvPr>
        </p:nvSpPr>
        <p:spPr>
          <a:xfrm>
            <a:off x="850392" y="3950208"/>
            <a:ext cx="10085832" cy="2331720"/>
          </a:xfrm>
        </p:spPr>
        <p:txBody>
          <a:bodyPr lIns="0" tIns="0" rIns="0" bIns="0">
            <a:noAutofit/>
          </a:bodyPr>
          <a:lstStyle>
            <a:lvl1pPr>
              <a:lnSpc>
                <a:spcPct val="120000"/>
              </a:lnSpc>
              <a:spcBef>
                <a:spcPts val="0"/>
              </a:spcBef>
              <a:spcAft>
                <a:spcPts val="1200"/>
              </a:spcAft>
              <a:defRPr sz="1800">
                <a:latin typeface="+mn-lt"/>
              </a:defRPr>
            </a:lvl1pPr>
            <a:lvl2pPr>
              <a:defRPr sz="1800">
                <a:latin typeface="+mn-lt"/>
              </a:defRPr>
            </a:lvl2pPr>
            <a:lvl3pPr>
              <a:defRPr sz="1600">
                <a:latin typeface="+mn-lt"/>
              </a:defRPr>
            </a:lvl3pPr>
            <a:lvl4pPr>
              <a:defRPr sz="1400">
                <a:latin typeface="+mn-lt"/>
              </a:defRPr>
            </a:lvl4pPr>
            <a:lvl5pPr>
              <a:defRPr sz="140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68EECBEC-47C0-1CBF-96E7-318D53898471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35D78F7-5CBD-4D51-970A-4C050848D62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94823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CD688C66-2A77-64CD-38B5-90492185CACE}"/>
              </a:ext>
            </a:extLst>
          </p:cNvPr>
          <p:cNvSpPr/>
          <p:nvPr userDrawn="1"/>
        </p:nvSpPr>
        <p:spPr>
          <a:xfrm rot="5400000" flipH="1" flipV="1">
            <a:off x="8570975" y="3236976"/>
            <a:ext cx="6858000" cy="38404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198F9AA-2C87-421D-97C1-B4248DFDC2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6438" y="409576"/>
            <a:ext cx="10972800" cy="1325563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E98FC63-C8D2-4CE6-A3F1-EE8ED24590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45644" y="1825625"/>
            <a:ext cx="11098307" cy="4351338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Slide Number Placeholder 5">
            <a:extLst>
              <a:ext uri="{FF2B5EF4-FFF2-40B4-BE49-F238E27FC236}">
                <a16:creationId xmlns:a16="http://schemas.microsoft.com/office/drawing/2014/main" id="{533E5E79-C396-3919-759D-5AD893CE426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 rot="16200000">
            <a:off x="11716512" y="6382510"/>
            <a:ext cx="566928" cy="38404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00">
                <a:solidFill>
                  <a:schemeClr val="bg1"/>
                </a:solidFill>
              </a:defRPr>
            </a:lvl1pPr>
          </a:lstStyle>
          <a:p>
            <a:fld id="{09A01C0A-2BB6-49E7-91A3-DCB9F9F5958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Footer Placeholder 4">
            <a:extLst>
              <a:ext uri="{FF2B5EF4-FFF2-40B4-BE49-F238E27FC236}">
                <a16:creationId xmlns:a16="http://schemas.microsoft.com/office/drawing/2014/main" id="{89035839-CD36-5568-9808-CCDD9953C93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 rot="16200000">
            <a:off x="8854442" y="2953511"/>
            <a:ext cx="6291068" cy="384048"/>
          </a:xfrm>
          <a:prstGeom prst="rect">
            <a:avLst/>
          </a:prstGeom>
          <a:noFill/>
        </p:spPr>
        <p:txBody>
          <a:bodyPr vert="horz" lIns="210312" tIns="45720" rIns="91440" bIns="45720" rtlCol="0" anchor="ctr"/>
          <a:lstStyle>
            <a:lvl1pPr algn="l">
              <a:defRPr sz="1200" b="1" cap="all" spc="300" baseline="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Presentation Title</a:t>
            </a:r>
          </a:p>
        </p:txBody>
      </p:sp>
    </p:spTree>
    <p:extLst>
      <p:ext uri="{BB962C8B-B14F-4D97-AF65-F5344CB8AC3E}">
        <p14:creationId xmlns:p14="http://schemas.microsoft.com/office/powerpoint/2010/main" val="17883539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6" r:id="rId2"/>
    <p:sldLayoutId id="2147483651" r:id="rId3"/>
    <p:sldLayoutId id="2147483664" r:id="rId4"/>
    <p:sldLayoutId id="2147483659" r:id="rId5"/>
    <p:sldLayoutId id="2147483654" r:id="rId6"/>
    <p:sldLayoutId id="2147483667" r:id="rId7"/>
    <p:sldLayoutId id="2147483665" r:id="rId8"/>
    <p:sldLayoutId id="2147483669" r:id="rId9"/>
    <p:sldLayoutId id="2147483670" r:id="rId10"/>
    <p:sldLayoutId id="2147483652" r:id="rId11"/>
    <p:sldLayoutId id="2147483656" r:id="rId12"/>
    <p:sldLayoutId id="2147483663" r:id="rId13"/>
  </p:sldLayoutIdLst>
  <p:hf hdr="0" ft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b="1" i="0" kern="1200" cap="all" spc="600" baseline="0">
          <a:solidFill>
            <a:schemeClr val="tx1"/>
          </a:solidFill>
          <a:latin typeface="+mj-lt"/>
          <a:ea typeface="+mj-ea"/>
          <a:cs typeface="Arial Black" panose="020B0604020202020204" pitchFamily="34" charset="0"/>
        </a:defRPr>
      </a:lvl1pPr>
    </p:titleStyle>
    <p:bodyStyle>
      <a:lvl1pPr marL="0" indent="0" algn="l" defTabSz="914400" rtl="0" eaLnBrk="1" latinLnBrk="0" hangingPunct="1">
        <a:lnSpc>
          <a:spcPct val="150000"/>
        </a:lnSpc>
        <a:spcBef>
          <a:spcPts val="1000"/>
        </a:spcBef>
        <a:buFontTx/>
        <a:buNone/>
        <a:defRPr sz="2400" b="0" 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0" algn="l" defTabSz="914400" rtl="0" eaLnBrk="1" latinLnBrk="0" hangingPunct="1">
        <a:lnSpc>
          <a:spcPct val="150000"/>
        </a:lnSpc>
        <a:spcBef>
          <a:spcPts val="500"/>
        </a:spcBef>
        <a:buFontTx/>
        <a:buNone/>
        <a:defRPr sz="2200" b="0" i="0" kern="1200">
          <a:solidFill>
            <a:schemeClr val="tx1"/>
          </a:solidFill>
          <a:latin typeface="Avenir Next LT Pro" panose="020B0504020202020204" pitchFamily="34" charset="77"/>
          <a:ea typeface="+mn-ea"/>
          <a:cs typeface="+mn-cs"/>
        </a:defRPr>
      </a:lvl2pPr>
      <a:lvl3pPr marL="914400" indent="0" algn="l" defTabSz="914400" rtl="0" eaLnBrk="1" latinLnBrk="0" hangingPunct="1">
        <a:lnSpc>
          <a:spcPct val="150000"/>
        </a:lnSpc>
        <a:spcBef>
          <a:spcPts val="500"/>
        </a:spcBef>
        <a:buFontTx/>
        <a:buNone/>
        <a:defRPr sz="2000" b="0" i="0" kern="1200">
          <a:solidFill>
            <a:schemeClr val="tx1"/>
          </a:solidFill>
          <a:latin typeface="Avenir Next LT Pro" panose="020B0504020202020204" pitchFamily="34" charset="77"/>
          <a:ea typeface="+mn-ea"/>
          <a:cs typeface="+mn-cs"/>
        </a:defRPr>
      </a:lvl3pPr>
      <a:lvl4pPr marL="1371600" indent="0" algn="l" defTabSz="914400" rtl="0" eaLnBrk="1" latinLnBrk="0" hangingPunct="1">
        <a:lnSpc>
          <a:spcPct val="150000"/>
        </a:lnSpc>
        <a:spcBef>
          <a:spcPts val="500"/>
        </a:spcBef>
        <a:buFontTx/>
        <a:buNone/>
        <a:defRPr sz="1800" b="0" i="0" kern="1200">
          <a:solidFill>
            <a:schemeClr val="tx1"/>
          </a:solidFill>
          <a:latin typeface="Avenir Next LT Pro" panose="020B0504020202020204" pitchFamily="34" charset="77"/>
          <a:ea typeface="+mn-ea"/>
          <a:cs typeface="+mn-cs"/>
        </a:defRPr>
      </a:lvl4pPr>
      <a:lvl5pPr marL="1828800" indent="0" algn="l" defTabSz="914400" rtl="0" eaLnBrk="1" latinLnBrk="0" hangingPunct="1">
        <a:lnSpc>
          <a:spcPct val="150000"/>
        </a:lnSpc>
        <a:spcBef>
          <a:spcPts val="500"/>
        </a:spcBef>
        <a:buFontTx/>
        <a:buNone/>
        <a:defRPr sz="1800" b="0" i="0" kern="1200">
          <a:solidFill>
            <a:schemeClr val="tx1"/>
          </a:solidFill>
          <a:latin typeface="Avenir Next LT Pro" panose="020B0504020202020204" pitchFamily="34" charset="77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4" orient="horz" pos="1152" userDrawn="1">
          <p15:clr>
            <a:srgbClr val="547EBF"/>
          </p15:clr>
        </p15:guide>
        <p15:guide id="5" pos="7440" userDrawn="1">
          <p15:clr>
            <a:srgbClr val="547EBF"/>
          </p15:clr>
        </p15:guide>
        <p15:guide id="6" orient="horz" pos="4080" userDrawn="1">
          <p15:clr>
            <a:srgbClr val="547EBF"/>
          </p15:clr>
        </p15:guide>
        <p15:guide id="19" userDrawn="1">
          <p15:clr>
            <a:srgbClr val="547EBF"/>
          </p15:clr>
        </p15:guide>
        <p15:guide id="20" pos="7680" userDrawn="1">
          <p15:clr>
            <a:srgbClr val="547EBF"/>
          </p15:clr>
        </p15:guide>
        <p15:guide id="21" pos="528" userDrawn="1">
          <p15:clr>
            <a:srgbClr val="547EBF"/>
          </p15:clr>
        </p15:guide>
        <p15:guide id="22" pos="6912" userDrawn="1">
          <p15:clr>
            <a:srgbClr val="547EBF"/>
          </p15:clr>
        </p15:guide>
        <p15:guide id="23" orient="horz" pos="240" userDrawn="1">
          <p15:clr>
            <a:srgbClr val="547EBF"/>
          </p15:clr>
        </p15:guide>
        <p15:guide id="25" orient="horz" pos="552" userDrawn="1">
          <p15:clr>
            <a:srgbClr val="547EBF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0C5300-AC43-F396-6E83-73A31578C20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83458" y="1399031"/>
            <a:ext cx="10628671" cy="4677303"/>
          </a:xfrm>
        </p:spPr>
        <p:txBody>
          <a:bodyPr/>
          <a:lstStyle/>
          <a:p>
            <a:r>
              <a:rPr lang="en-US" sz="2800" b="0" dirty="0" err="1">
                <a:effectLst/>
                <a:latin typeface="Arial" panose="020B0604020202020204" pitchFamily="34" charset="0"/>
              </a:rPr>
              <a:t>NAME:p.mohith</a:t>
            </a:r>
            <a:r>
              <a:rPr lang="en-US" sz="2800" b="0" dirty="0">
                <a:effectLst/>
                <a:latin typeface="Arial" panose="020B0604020202020204" pitchFamily="34" charset="0"/>
              </a:rPr>
              <a:t> ram </a:t>
            </a:r>
            <a:br>
              <a:rPr lang="en-US" sz="2800" b="0" dirty="0"/>
            </a:br>
            <a:r>
              <a:rPr lang="en-US" sz="2800" b="0" dirty="0">
                <a:effectLst/>
                <a:latin typeface="Arial" panose="020B0604020202020204" pitchFamily="34" charset="0"/>
              </a:rPr>
              <a:t>ROLL NUMBER: </a:t>
            </a:r>
            <a:r>
              <a:rPr lang="en-US" sz="2800" b="0" dirty="0">
                <a:latin typeface="Arial" panose="020B0604020202020204" pitchFamily="34" charset="0"/>
              </a:rPr>
              <a:t>Ap22110010789</a:t>
            </a:r>
            <a:br>
              <a:rPr lang="en-US" sz="2800" b="0" dirty="0"/>
            </a:br>
            <a:r>
              <a:rPr lang="en-US" sz="2800" b="0" dirty="0" err="1">
                <a:effectLst/>
                <a:latin typeface="Arial" panose="020B0604020202020204" pitchFamily="34" charset="0"/>
              </a:rPr>
              <a:t>E-MAIL:</a:t>
            </a:r>
            <a:r>
              <a:rPr lang="en-US" sz="2400" b="0" cap="none" dirty="0" err="1">
                <a:effectLst/>
                <a:latin typeface="Arial" panose="020B0604020202020204" pitchFamily="34" charset="0"/>
              </a:rPr>
              <a:t>mohithram_pilla@srmap.edu.in</a:t>
            </a:r>
            <a:br>
              <a:rPr lang="en-US" sz="2800" b="0" dirty="0"/>
            </a:br>
            <a:r>
              <a:rPr lang="en-US" sz="2800" b="0" dirty="0">
                <a:effectLst/>
                <a:latin typeface="Arial" panose="020B0604020202020204" pitchFamily="34" charset="0"/>
              </a:rPr>
              <a:t>BRANCH: CSE</a:t>
            </a:r>
            <a:br>
              <a:rPr lang="en-US" sz="2800" b="0" dirty="0"/>
            </a:br>
            <a:r>
              <a:rPr lang="en-US" sz="2800" b="0" dirty="0" err="1">
                <a:effectLst/>
                <a:latin typeface="Arial" panose="020B0604020202020204" pitchFamily="34" charset="0"/>
              </a:rPr>
              <a:t>COLLEGe</a:t>
            </a:r>
            <a:r>
              <a:rPr lang="en-US" sz="2800" b="0" dirty="0">
                <a:effectLst/>
                <a:latin typeface="Arial" panose="020B0604020202020204" pitchFamily="34" charset="0"/>
              </a:rPr>
              <a:t>: </a:t>
            </a:r>
            <a:r>
              <a:rPr lang="en-US" sz="2800" b="0" dirty="0" err="1">
                <a:effectLst/>
                <a:latin typeface="Arial" panose="020B0604020202020204" pitchFamily="34" charset="0"/>
              </a:rPr>
              <a:t>srm</a:t>
            </a:r>
            <a:r>
              <a:rPr lang="en-US" sz="2800" b="0" dirty="0">
                <a:effectLst/>
                <a:latin typeface="Arial" panose="020B0604020202020204" pitchFamily="34" charset="0"/>
              </a:rPr>
              <a:t> ap university  COLLEGE</a:t>
            </a:r>
            <a:br>
              <a:rPr lang="en-US" sz="2800" b="0" dirty="0"/>
            </a:br>
            <a:r>
              <a:rPr lang="en-US" sz="2800" b="0" dirty="0">
                <a:effectLst/>
                <a:latin typeface="Arial" panose="020B0604020202020204" pitchFamily="34" charset="0"/>
              </a:rPr>
              <a:t>INTERNSHIP (START-END DATE) :07-06-24 TO 31-7-24</a:t>
            </a:r>
            <a:br>
              <a:rPr lang="en-IN" sz="1050" b="0" dirty="0"/>
            </a:br>
            <a:endParaRPr lang="en-US" sz="2800" b="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A3BE460-3185-CD59-0215-356A228DF2B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16768" y="417444"/>
            <a:ext cx="7414940" cy="883258"/>
          </a:xfrm>
        </p:spPr>
        <p:txBody>
          <a:bodyPr/>
          <a:lstStyle/>
          <a:p>
            <a:r>
              <a:rPr lang="en-IN" sz="2400" dirty="0">
                <a:effectLst/>
                <a:latin typeface="Arial" panose="020B0604020202020204" pitchFamily="34" charset="0"/>
              </a:rPr>
              <a:t>STUDENT DETAILS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6748872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90BD15-4C90-A4BD-DD40-07C43D56D5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0392" y="599768"/>
            <a:ext cx="10122632" cy="890704"/>
          </a:xfrm>
        </p:spPr>
        <p:txBody>
          <a:bodyPr/>
          <a:lstStyle/>
          <a:p>
            <a:r>
              <a:rPr lang="en-IN" sz="1800" dirty="0">
                <a:effectLst/>
                <a:latin typeface="Arial" panose="020B0604020202020204" pitchFamily="34" charset="0"/>
              </a:rPr>
              <a:t>RESULTS</a:t>
            </a:r>
            <a:endParaRPr lang="en-IN" sz="1800" dirty="0"/>
          </a:p>
        </p:txBody>
      </p:sp>
      <p:pic>
        <p:nvPicPr>
          <p:cNvPr id="13" name="Content Placeholder 12">
            <a:extLst>
              <a:ext uri="{FF2B5EF4-FFF2-40B4-BE49-F238E27FC236}">
                <a16:creationId xmlns:a16="http://schemas.microsoft.com/office/drawing/2014/main" id="{FE6766AA-958F-1F98-59D5-F45AE20DA2D5}"/>
              </a:ext>
            </a:extLst>
          </p:cNvPr>
          <p:cNvPicPr>
            <a:picLocks noGrp="1" noChangeAspect="1"/>
          </p:cNvPicPr>
          <p:nvPr>
            <p:ph sz="half" idx="12"/>
          </p:nvPr>
        </p:nvPicPr>
        <p:blipFill>
          <a:blip r:embed="rId2"/>
          <a:stretch>
            <a:fillRect/>
          </a:stretch>
        </p:blipFill>
        <p:spPr>
          <a:xfrm>
            <a:off x="5615212" y="1995948"/>
            <a:ext cx="5908194" cy="3854246"/>
          </a:xfr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419A5CA-71A6-3D1E-2842-5FDCDD42743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10</a:t>
            </a:fld>
            <a:endParaRPr lang="en-US" dirty="0"/>
          </a:p>
        </p:txBody>
      </p:sp>
      <p:pic>
        <p:nvPicPr>
          <p:cNvPr id="11" name="Content Placeholder 10">
            <a:extLst>
              <a:ext uri="{FF2B5EF4-FFF2-40B4-BE49-F238E27FC236}">
                <a16:creationId xmlns:a16="http://schemas.microsoft.com/office/drawing/2014/main" id="{FE55848D-0231-2D8E-6A51-06F6CC30E3DA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95263" y="1995948"/>
            <a:ext cx="5214155" cy="3854246"/>
          </a:xfrm>
        </p:spPr>
      </p:pic>
    </p:spTree>
    <p:extLst>
      <p:ext uri="{BB962C8B-B14F-4D97-AF65-F5344CB8AC3E}">
        <p14:creationId xmlns:p14="http://schemas.microsoft.com/office/powerpoint/2010/main" val="406339748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3C61D1-AD5D-B4BC-665A-755F864E79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>
                <a:effectLst/>
                <a:latin typeface="Arial" panose="020B0604020202020204" pitchFamily="34" charset="0"/>
              </a:rPr>
              <a:t>GITHUB LINK: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FE2251-C565-9438-0E99-EF68DD935C0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50168" y="1828800"/>
            <a:ext cx="10126362" cy="1307592"/>
          </a:xfrm>
        </p:spPr>
        <p:txBody>
          <a:bodyPr/>
          <a:lstStyle/>
          <a:p>
            <a:r>
              <a:rPr lang="en-IN"/>
              <a:t>https://github.com/m0hithram1/Steganography.1</a:t>
            </a:r>
            <a:endParaRPr lang="en-IN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66F56D2-D7D3-E087-5D93-F581C0AA509B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377473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6D4F54-DA82-4616-5B86-91637316C0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58529" y="640080"/>
            <a:ext cx="10466892" cy="500462"/>
          </a:xfrm>
        </p:spPr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D44FF4F-87AF-081C-2A21-97173EE4A6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86869" y="1140542"/>
            <a:ext cx="6743869" cy="4503174"/>
          </a:xfrm>
        </p:spPr>
        <p:txBody>
          <a:bodyPr/>
          <a:lstStyle/>
          <a:p>
            <a:r>
              <a:rPr lang="en-US" dirty="0">
                <a:effectLst/>
                <a:latin typeface="Arial" panose="020B0604020202020204" pitchFamily="34" charset="0"/>
              </a:rPr>
              <a:t>The agenda of this project to send a secret text to higher officials</a:t>
            </a:r>
            <a:br>
              <a:rPr lang="en-US" dirty="0"/>
            </a:br>
            <a:r>
              <a:rPr lang="en-US" dirty="0">
                <a:effectLst/>
                <a:latin typeface="Arial" panose="020B0604020202020204" pitchFamily="34" charset="0"/>
              </a:rPr>
              <a:t>using the steganography concept and RGB technique, ensuring</a:t>
            </a:r>
            <a:br>
              <a:rPr lang="en-US" dirty="0"/>
            </a:br>
            <a:r>
              <a:rPr lang="en-US" dirty="0">
                <a:effectLst/>
                <a:latin typeface="Arial" panose="020B0604020202020204" pitchFamily="34" charset="0"/>
              </a:rPr>
              <a:t>that criminals or others cannot identify the image or its hidden</a:t>
            </a:r>
            <a:br>
              <a:rPr lang="en-US" dirty="0"/>
            </a:br>
            <a:r>
              <a:rPr lang="en-US" dirty="0">
                <a:effectLst/>
                <a:latin typeface="Arial" panose="020B0604020202020204" pitchFamily="34" charset="0"/>
              </a:rPr>
              <a:t>content. Thos project will involve encoding the secret text into the</a:t>
            </a:r>
            <a:br>
              <a:rPr lang="en-US" dirty="0"/>
            </a:br>
            <a:r>
              <a:rPr lang="en-US" dirty="0">
                <a:effectLst/>
                <a:latin typeface="Arial" panose="020B0604020202020204" pitchFamily="34" charset="0"/>
              </a:rPr>
              <a:t>least significant bits of the image’s pixels, making the alterations</a:t>
            </a:r>
            <a:br>
              <a:rPr lang="en-US" dirty="0"/>
            </a:br>
            <a:r>
              <a:rPr lang="en-US" dirty="0">
                <a:effectLst/>
                <a:latin typeface="Arial" panose="020B0604020202020204" pitchFamily="34" charset="0"/>
              </a:rPr>
              <a:t>imperceptible to the human eye. Additionally, a secure key-based</a:t>
            </a:r>
            <a:br>
              <a:rPr lang="en-US" dirty="0"/>
            </a:br>
            <a:r>
              <a:rPr lang="en-US" dirty="0">
                <a:effectLst/>
                <a:latin typeface="Arial" panose="020B0604020202020204" pitchFamily="34" charset="0"/>
              </a:rPr>
              <a:t>XOR operation will be used to enhance the security of the hidden</a:t>
            </a:r>
            <a:br>
              <a:rPr lang="en-US" dirty="0"/>
            </a:br>
            <a:r>
              <a:rPr lang="en-US" dirty="0">
                <a:effectLst/>
                <a:latin typeface="Arial" panose="020B0604020202020204" pitchFamily="34" charset="0"/>
              </a:rPr>
              <a:t>message. Finally, the project will include a robust mechanism for</a:t>
            </a:r>
            <a:br>
              <a:rPr lang="en-US" dirty="0"/>
            </a:br>
            <a:r>
              <a:rPr lang="en-US" dirty="0">
                <a:effectLst/>
                <a:latin typeface="Arial" panose="020B0604020202020204" pitchFamily="34" charset="0"/>
              </a:rPr>
              <a:t>decoding and retrieving the hidden message, ensuring that only</a:t>
            </a:r>
            <a:br>
              <a:rPr lang="en-US" dirty="0"/>
            </a:br>
            <a:r>
              <a:rPr lang="en-US" dirty="0">
                <a:effectLst/>
                <a:latin typeface="Arial" panose="020B0604020202020204" pitchFamily="34" charset="0"/>
              </a:rPr>
              <a:t>authorized personnel with the correct key can access the</a:t>
            </a:r>
            <a:br>
              <a:rPr lang="en-US" dirty="0"/>
            </a:br>
            <a:r>
              <a:rPr lang="en-US" dirty="0">
                <a:effectLst/>
                <a:latin typeface="Arial" panose="020B0604020202020204" pitchFamily="34" charset="0"/>
              </a:rPr>
              <a:t>concealed information.</a:t>
            </a:r>
            <a:endParaRPr lang="en-IN" dirty="0"/>
          </a:p>
          <a:p>
            <a:endParaRPr lang="en-US" dirty="0"/>
          </a:p>
        </p:txBody>
      </p:sp>
      <p:sp>
        <p:nvSpPr>
          <p:cNvPr id="20" name="Slide Number Placeholder 19">
            <a:extLst>
              <a:ext uri="{FF2B5EF4-FFF2-40B4-BE49-F238E27FC236}">
                <a16:creationId xmlns:a16="http://schemas.microsoft.com/office/drawing/2014/main" id="{7D090D43-FD3C-82CE-3706-B447C067FB18}"/>
              </a:ext>
            </a:extLst>
          </p:cNvPr>
          <p:cNvSpPr>
            <a:spLocks noGrp="1"/>
          </p:cNvSpPr>
          <p:nvPr>
            <p:ph type="sldNum" sz="quarter" idx="13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2</a:t>
            </a:fld>
            <a:endParaRPr lang="en-US" dirty="0"/>
          </a:p>
        </p:txBody>
      </p:sp>
      <p:pic>
        <p:nvPicPr>
          <p:cNvPr id="18" name="Picture Placeholder 17">
            <a:extLst>
              <a:ext uri="{FF2B5EF4-FFF2-40B4-BE49-F238E27FC236}">
                <a16:creationId xmlns:a16="http://schemas.microsoft.com/office/drawing/2014/main" id="{F4A82EBF-61A9-24E6-FCCE-4969A69B1263}"/>
              </a:ext>
            </a:extLst>
          </p:cNvPr>
          <p:cNvPicPr>
            <a:picLocks noGrp="1" noChangeAspect="1"/>
          </p:cNvPicPr>
          <p:nvPr>
            <p:ph type="pic" sz="quarter" idx="10"/>
          </p:nvPr>
        </p:nvPicPr>
        <p:blipFill>
          <a:blip r:embed="rId2"/>
          <a:srcRect t="11110" b="11110"/>
          <a:stretch>
            <a:fillRect/>
          </a:stretch>
        </p:blipFill>
        <p:spPr>
          <a:xfrm>
            <a:off x="189313" y="1408969"/>
            <a:ext cx="4597556" cy="5019752"/>
          </a:xfrm>
        </p:spPr>
      </p:pic>
    </p:spTree>
    <p:extLst>
      <p:ext uri="{BB962C8B-B14F-4D97-AF65-F5344CB8AC3E}">
        <p14:creationId xmlns:p14="http://schemas.microsoft.com/office/powerpoint/2010/main" val="115181643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F8CA0173-29FD-AFA2-C4D4-F4CAD9BFA9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60491" y="820994"/>
            <a:ext cx="9013919" cy="608617"/>
          </a:xfrm>
        </p:spPr>
        <p:txBody>
          <a:bodyPr/>
          <a:lstStyle/>
          <a:p>
            <a:r>
              <a:rPr lang="en-US" sz="1800" dirty="0">
                <a:effectLst/>
                <a:latin typeface="Arial" panose="020B0604020202020204" pitchFamily="34" charset="0"/>
              </a:rPr>
              <a:t>HIDING A TEXT INSIDE AN IMAGE USING STEGANOGRAPHY</a:t>
            </a:r>
            <a:endParaRPr lang="en-US" sz="1800" dirty="0"/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C8FC01B0-7BC5-5869-A281-EF11B59BA8A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337187" y="2487561"/>
            <a:ext cx="10439597" cy="3549445"/>
          </a:xfrm>
        </p:spPr>
        <p:txBody>
          <a:bodyPr anchor="t"/>
          <a:lstStyle/>
          <a:p>
            <a:r>
              <a:rPr lang="en-US" sz="2800" dirty="0">
                <a:effectLst/>
                <a:latin typeface="Arial" panose="020B0604020202020204" pitchFamily="34" charset="0"/>
              </a:rPr>
              <a:t>An officer in danger requires a method to send a secret</a:t>
            </a:r>
            <a:br>
              <a:rPr lang="en-US" sz="2800" dirty="0"/>
            </a:br>
            <a:r>
              <a:rPr lang="en-US" sz="2800" dirty="0">
                <a:effectLst/>
                <a:latin typeface="Arial" panose="020B0604020202020204" pitchFamily="34" charset="0"/>
              </a:rPr>
              <a:t>text message without alerting nearby criminals to his</a:t>
            </a:r>
            <a:br>
              <a:rPr lang="en-US" sz="2800" dirty="0"/>
            </a:br>
            <a:r>
              <a:rPr lang="en-US" sz="2800" dirty="0">
                <a:effectLst/>
                <a:latin typeface="Arial" panose="020B0604020202020204" pitchFamily="34" charset="0"/>
              </a:rPr>
              <a:t>higher officials. Traditional communication methods are</a:t>
            </a:r>
            <a:br>
              <a:rPr lang="en-US" sz="2800" dirty="0"/>
            </a:br>
            <a:r>
              <a:rPr lang="en-US" sz="2800" dirty="0">
                <a:effectLst/>
                <a:latin typeface="Arial" panose="020B0604020202020204" pitchFamily="34" charset="0"/>
              </a:rPr>
              <a:t>easily intercepted or monitored, so, he his necessitating</a:t>
            </a:r>
            <a:br>
              <a:rPr lang="en-US" sz="2800" dirty="0"/>
            </a:br>
            <a:r>
              <a:rPr lang="en-US" sz="2800" dirty="0">
                <a:effectLst/>
                <a:latin typeface="Arial" panose="020B0604020202020204" pitchFamily="34" charset="0"/>
              </a:rPr>
              <a:t>a covert technique to embed and transmit critical</a:t>
            </a:r>
            <a:br>
              <a:rPr lang="en-US" sz="2800" dirty="0"/>
            </a:br>
            <a:r>
              <a:rPr lang="en-US" sz="2800" dirty="0">
                <a:effectLst/>
                <a:latin typeface="Arial" panose="020B0604020202020204" pitchFamily="34" charset="0"/>
              </a:rPr>
              <a:t>information securely to his higher officials.</a:t>
            </a:r>
            <a:endParaRPr lang="en-IN" sz="2800" dirty="0"/>
          </a:p>
          <a:p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61250014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D3B7B0AB-7E6D-621B-43E7-5825A6443D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7382" y="1106424"/>
            <a:ext cx="10046759" cy="653550"/>
          </a:xfrm>
        </p:spPr>
        <p:txBody>
          <a:bodyPr anchor="b"/>
          <a:lstStyle/>
          <a:p>
            <a:r>
              <a:rPr lang="en-IN" dirty="0">
                <a:effectLst/>
                <a:latin typeface="Arial" panose="020B0604020202020204" pitchFamily="34" charset="0"/>
              </a:rPr>
              <a:t>PROJECT OVERVIEW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F17F915-9766-1FC8-98BD-D9AE3D5B2A5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78426" y="1759974"/>
            <a:ext cx="10520516" cy="4207911"/>
          </a:xfrm>
        </p:spPr>
        <p:txBody>
          <a:bodyPr anchor="b"/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en-US" sz="1400" dirty="0">
                <a:effectLst/>
                <a:latin typeface="Arial" panose="020B0604020202020204" pitchFamily="34" charset="0"/>
              </a:rPr>
              <a:t>This project implements a steganography technique to securely hide and reveal secret within an image using the RGB</a:t>
            </a:r>
            <a:br>
              <a:rPr lang="en-US" sz="1400" dirty="0"/>
            </a:br>
            <a:r>
              <a:rPr lang="en-US" sz="1400" dirty="0">
                <a:effectLst/>
                <a:latin typeface="Arial" panose="020B0604020202020204" pitchFamily="34" charset="0"/>
              </a:rPr>
              <a:t>color mechanism and a key based XOR operation for encryption. Steganography allows for concealing messages within</a:t>
            </a:r>
            <a:br>
              <a:rPr lang="en-US" sz="1400" dirty="0"/>
            </a:br>
            <a:r>
              <a:rPr lang="en-US" sz="1400" dirty="0">
                <a:effectLst/>
                <a:latin typeface="Arial" panose="020B0604020202020204" pitchFamily="34" charset="0"/>
              </a:rPr>
              <a:t>non-secret text or data, ensuring secure communication by embedding sensitive information within an image in a way</a:t>
            </a:r>
            <a:br>
              <a:rPr lang="en-US" sz="1400" dirty="0"/>
            </a:br>
            <a:r>
              <a:rPr lang="en-US" sz="1400" dirty="0">
                <a:effectLst/>
                <a:latin typeface="Arial" panose="020B0604020202020204" pitchFamily="34" charset="0"/>
              </a:rPr>
              <a:t>that is imperceptible to unauthorized </a:t>
            </a:r>
            <a:r>
              <a:rPr lang="en-US" sz="1400" dirty="0" err="1">
                <a:effectLst/>
                <a:latin typeface="Arial" panose="020B0604020202020204" pitchFamily="34" charset="0"/>
              </a:rPr>
              <a:t>viewers.Image</a:t>
            </a:r>
            <a:r>
              <a:rPr lang="en-US" sz="1400" dirty="0">
                <a:effectLst/>
                <a:latin typeface="Arial" panose="020B0604020202020204" pitchFamily="34" charset="0"/>
              </a:rPr>
              <a:t> Encoding: Secret text is hidden within the image’s pixel values using the LSB method, with additional security</a:t>
            </a:r>
            <a:br>
              <a:rPr lang="en-US" sz="1400" dirty="0"/>
            </a:br>
            <a:r>
              <a:rPr lang="en-US" sz="1400" dirty="0">
                <a:effectLst/>
                <a:latin typeface="Arial" panose="020B0604020202020204" pitchFamily="34" charset="0"/>
              </a:rPr>
              <a:t>provided by XOR the text characters with a user-provided security key.</a:t>
            </a:r>
            <a:br>
              <a:rPr lang="en-US" sz="1400" dirty="0"/>
            </a:br>
            <a:r>
              <a:rPr lang="en-US" sz="1400" dirty="0">
                <a:effectLst/>
                <a:latin typeface="Arial" panose="020B0604020202020204" pitchFamily="34" charset="0"/>
              </a:rPr>
              <a:t> Pixel Manipulation: The encoded text is distributed across the image’s pixels, maintaining the visual integrity of the</a:t>
            </a:r>
            <a:br>
              <a:rPr lang="en-US" sz="1400" dirty="0"/>
            </a:br>
            <a:r>
              <a:rPr lang="en-US" sz="1400" dirty="0">
                <a:effectLst/>
                <a:latin typeface="Arial" panose="020B0604020202020204" pitchFamily="34" charset="0"/>
              </a:rPr>
              <a:t>image while embedding the hidden message.</a:t>
            </a:r>
            <a:br>
              <a:rPr lang="en-US" sz="1400" dirty="0"/>
            </a:br>
            <a:r>
              <a:rPr lang="en-US" sz="1400" dirty="0">
                <a:effectLst/>
                <a:latin typeface="Arial" panose="020B0604020202020204" pitchFamily="34" charset="0"/>
              </a:rPr>
              <a:t>Text Decoding: The project includes functionality to decrypt and retrieve the hidden text from the image using the correct</a:t>
            </a:r>
            <a:br>
              <a:rPr lang="en-US" sz="1400" dirty="0"/>
            </a:br>
            <a:r>
              <a:rPr lang="en-US" sz="1400" dirty="0">
                <a:effectLst/>
                <a:latin typeface="Arial" panose="020B0604020202020204" pitchFamily="34" charset="0"/>
              </a:rPr>
              <a:t>security key, ensuring that only authorized users can access the information.</a:t>
            </a:r>
            <a:br>
              <a:rPr lang="en-US" sz="1400" dirty="0"/>
            </a:br>
            <a:r>
              <a:rPr lang="en-US" sz="1400" dirty="0">
                <a:effectLst/>
                <a:latin typeface="Arial" panose="020B0604020202020204" pitchFamily="34" charset="0"/>
              </a:rPr>
              <a:t> This project demonstrates a practical application of steganography for secure communication, embedding and retrieving</a:t>
            </a:r>
            <a:br>
              <a:rPr lang="en-US" sz="1400" dirty="0"/>
            </a:br>
            <a:r>
              <a:rPr lang="en-US" sz="1400" dirty="0">
                <a:effectLst/>
                <a:latin typeface="Arial" panose="020B0604020202020204" pitchFamily="34" charset="0"/>
              </a:rPr>
              <a:t>secret messages within images in a secure and efficient manner</a:t>
            </a:r>
            <a:endParaRPr lang="en-IN" sz="1400" dirty="0"/>
          </a:p>
          <a:p>
            <a:endParaRPr lang="en-US" dirty="0"/>
          </a:p>
        </p:txBody>
      </p:sp>
      <p:sp>
        <p:nvSpPr>
          <p:cNvPr id="16" name="Slide Number Placeholder 15">
            <a:extLst>
              <a:ext uri="{FF2B5EF4-FFF2-40B4-BE49-F238E27FC236}">
                <a16:creationId xmlns:a16="http://schemas.microsoft.com/office/drawing/2014/main" id="{CCB2D080-C33E-7ABA-4BFC-D6F8F922FF1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7840125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CD3C5A-CEA8-6DDC-B3F1-41D07C4FA7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91432" y="865239"/>
            <a:ext cx="6715434" cy="442451"/>
          </a:xfrm>
        </p:spPr>
        <p:txBody>
          <a:bodyPr/>
          <a:lstStyle/>
          <a:p>
            <a:r>
              <a:rPr lang="en-US" sz="1900" dirty="0">
                <a:effectLst/>
                <a:latin typeface="Arial" panose="020B0604020202020204" pitchFamily="34" charset="0"/>
              </a:rPr>
              <a:t>WHO ARE THE END USERS OF THIS PROJECT?</a:t>
            </a:r>
            <a:endParaRPr lang="en-US" sz="1900" dirty="0"/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0E8B56C7-C38F-E96E-3C19-8ACF8AF9E71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441290" y="1740310"/>
            <a:ext cx="8465576" cy="4541127"/>
          </a:xfrm>
        </p:spPr>
        <p:txBody>
          <a:bodyPr/>
          <a:lstStyle/>
          <a:p>
            <a:r>
              <a:rPr lang="en-US" sz="2000" dirty="0">
                <a:effectLst/>
                <a:latin typeface="Arial" panose="020B0604020202020204" pitchFamily="34" charset="0"/>
              </a:rPr>
              <a:t>➢ The primary end users for this steganography project include government and military</a:t>
            </a:r>
            <a:br>
              <a:rPr lang="en-US" sz="2000" dirty="0"/>
            </a:br>
            <a:r>
              <a:rPr lang="en-US" sz="2000" dirty="0">
                <a:effectLst/>
                <a:latin typeface="Arial" panose="020B0604020202020204" pitchFamily="34" charset="0"/>
              </a:rPr>
              <a:t>personnel secure communication, corporate executives protecting proprietary data,</a:t>
            </a:r>
            <a:br>
              <a:rPr lang="en-US" sz="2000" dirty="0"/>
            </a:br>
            <a:r>
              <a:rPr lang="en-US" sz="2000" dirty="0">
                <a:effectLst/>
                <a:latin typeface="Arial" panose="020B0604020202020204" pitchFamily="34" charset="0"/>
              </a:rPr>
              <a:t>and journalists sharing sensitive information discreetly.</a:t>
            </a:r>
            <a:br>
              <a:rPr lang="en-US" sz="2000" dirty="0"/>
            </a:br>
            <a:r>
              <a:rPr lang="en-US" sz="2000" dirty="0">
                <a:effectLst/>
                <a:latin typeface="Arial" panose="020B0604020202020204" pitchFamily="34" charset="0"/>
              </a:rPr>
              <a:t>➢ IT and cyber security teams can integrate this technique to enhance organizational</a:t>
            </a:r>
            <a:br>
              <a:rPr lang="en-US" sz="2000" dirty="0"/>
            </a:br>
            <a:r>
              <a:rPr lang="en-US" sz="2800" b="1" dirty="0">
                <a:effectLst/>
                <a:latin typeface="Arial" panose="020B0604020202020204" pitchFamily="34" charset="0"/>
              </a:rPr>
              <a:t>data security.</a:t>
            </a:r>
            <a:br>
              <a:rPr lang="en-US" sz="2000" dirty="0"/>
            </a:br>
            <a:r>
              <a:rPr lang="en-US" sz="2000" dirty="0">
                <a:effectLst/>
                <a:latin typeface="Arial" panose="020B0604020202020204" pitchFamily="34" charset="0"/>
              </a:rPr>
              <a:t>➢ Additionally, the person who wants to send any secret message other person in a</a:t>
            </a:r>
            <a:br>
              <a:rPr lang="en-US" sz="2000" dirty="0"/>
            </a:br>
            <a:r>
              <a:rPr lang="en-US" sz="2000" dirty="0">
                <a:effectLst/>
                <a:latin typeface="Arial" panose="020B0604020202020204" pitchFamily="34" charset="0"/>
              </a:rPr>
              <a:t>hidden format then this project will helpful for them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52161532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87F8D88-DE22-2DE5-BF64-9FC10B8DC4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20663" y="662103"/>
            <a:ext cx="10954512" cy="808408"/>
          </a:xfrm>
        </p:spPr>
        <p:txBody>
          <a:bodyPr/>
          <a:lstStyle/>
          <a:p>
            <a:r>
              <a:rPr lang="en-US" sz="2400" dirty="0">
                <a:effectLst/>
                <a:highlight>
                  <a:srgbClr val="C0C0C0"/>
                </a:highlight>
                <a:latin typeface="Arial" panose="020B0604020202020204" pitchFamily="34" charset="0"/>
              </a:rPr>
              <a:t>YOUR SOLUTION AND ITS VALUE PROPOSITION</a:t>
            </a:r>
            <a:endParaRPr lang="en-US" sz="2400" dirty="0">
              <a:highlight>
                <a:srgbClr val="C0C0C0"/>
              </a:highlight>
            </a:endParaRP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F74321E3-704E-37A8-CFB9-768FCE6AD758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580104" y="1976283"/>
            <a:ext cx="9743767" cy="4037322"/>
          </a:xfrm>
        </p:spPr>
        <p:txBody>
          <a:bodyPr/>
          <a:lstStyle/>
          <a:p>
            <a:r>
              <a:rPr lang="en-US" sz="2000" b="1" dirty="0">
                <a:effectLst/>
                <a:highlight>
                  <a:srgbClr val="FFFF00"/>
                </a:highlight>
                <a:latin typeface="Arial" panose="020B0604020202020204" pitchFamily="34" charset="0"/>
              </a:rPr>
              <a:t>Steganography is the basic concept to hide the data inside other data</a:t>
            </a:r>
            <a:r>
              <a:rPr lang="en-US" sz="2000" b="1" dirty="0">
                <a:effectLst/>
                <a:latin typeface="Arial" panose="020B0604020202020204" pitchFamily="34" charset="0"/>
              </a:rPr>
              <a:t>.</a:t>
            </a:r>
            <a:br>
              <a:rPr lang="en-US" sz="1800" dirty="0">
                <a:effectLst/>
                <a:latin typeface="Arial" panose="020B0604020202020204" pitchFamily="34" charset="0"/>
              </a:rPr>
            </a:br>
            <a:r>
              <a:rPr lang="en-US" sz="1800" dirty="0">
                <a:solidFill>
                  <a:schemeClr val="bg2">
                    <a:lumMod val="10000"/>
                  </a:schemeClr>
                </a:solidFill>
                <a:effectLst/>
                <a:highlight>
                  <a:srgbClr val="C0C0C0"/>
                </a:highlight>
                <a:latin typeface="Arial" panose="020B0604020202020204" pitchFamily="34" charset="0"/>
              </a:rPr>
              <a:t>❖ In this project RGB Mechanism is used for pixel manipulation.</a:t>
            </a:r>
            <a:br>
              <a:rPr lang="en-US" sz="1800" dirty="0">
                <a:solidFill>
                  <a:schemeClr val="bg2">
                    <a:lumMod val="10000"/>
                  </a:schemeClr>
                </a:solidFill>
                <a:effectLst/>
                <a:highlight>
                  <a:srgbClr val="C0C0C0"/>
                </a:highlight>
                <a:latin typeface="Arial" panose="020B0604020202020204" pitchFamily="34" charset="0"/>
              </a:rPr>
            </a:br>
            <a:r>
              <a:rPr lang="en-US" sz="1800" dirty="0">
                <a:solidFill>
                  <a:schemeClr val="bg2">
                    <a:lumMod val="10000"/>
                  </a:schemeClr>
                </a:solidFill>
                <a:effectLst/>
                <a:highlight>
                  <a:srgbClr val="C0C0C0"/>
                </a:highlight>
                <a:latin typeface="Arial" panose="020B0604020202020204" pitchFamily="34" charset="0"/>
              </a:rPr>
              <a:t>❖ XOR operation is used for encryption and decryption of the test inside the image.</a:t>
            </a:r>
            <a:br>
              <a:rPr lang="en-US" sz="1800" dirty="0">
                <a:solidFill>
                  <a:schemeClr val="bg2">
                    <a:lumMod val="10000"/>
                  </a:schemeClr>
                </a:solidFill>
                <a:effectLst/>
                <a:highlight>
                  <a:srgbClr val="C0C0C0"/>
                </a:highlight>
                <a:latin typeface="Arial" panose="020B0604020202020204" pitchFamily="34" charset="0"/>
              </a:rPr>
            </a:br>
            <a:r>
              <a:rPr lang="en-US" sz="1800" dirty="0">
                <a:solidFill>
                  <a:schemeClr val="bg2">
                    <a:lumMod val="10000"/>
                  </a:schemeClr>
                </a:solidFill>
                <a:effectLst/>
                <a:highlight>
                  <a:srgbClr val="C0C0C0"/>
                </a:highlight>
                <a:latin typeface="Arial" panose="020B0604020202020204" pitchFamily="34" charset="0"/>
              </a:rPr>
              <a:t>❖ The project reads an image and hides the secret text within the pixel values using the least significant bits</a:t>
            </a:r>
            <a:br>
              <a:rPr lang="en-US" sz="1800" dirty="0">
                <a:solidFill>
                  <a:schemeClr val="bg2">
                    <a:lumMod val="10000"/>
                  </a:schemeClr>
                </a:solidFill>
                <a:effectLst/>
                <a:highlight>
                  <a:srgbClr val="C0C0C0"/>
                </a:highlight>
                <a:latin typeface="Arial" panose="020B0604020202020204" pitchFamily="34" charset="0"/>
              </a:rPr>
            </a:br>
            <a:r>
              <a:rPr lang="en-US" sz="1800" dirty="0">
                <a:solidFill>
                  <a:schemeClr val="bg2">
                    <a:lumMod val="10000"/>
                  </a:schemeClr>
                </a:solidFill>
                <a:effectLst/>
                <a:highlight>
                  <a:srgbClr val="C0C0C0"/>
                </a:highlight>
                <a:latin typeface="Arial" panose="020B0604020202020204" pitchFamily="34" charset="0"/>
              </a:rPr>
              <a:t>(LSB) method.</a:t>
            </a:r>
            <a:br>
              <a:rPr lang="en-US" sz="1800" dirty="0">
                <a:solidFill>
                  <a:schemeClr val="bg2">
                    <a:lumMod val="10000"/>
                  </a:schemeClr>
                </a:solidFill>
                <a:effectLst/>
                <a:highlight>
                  <a:srgbClr val="C0C0C0"/>
                </a:highlight>
                <a:latin typeface="Arial" panose="020B0604020202020204" pitchFamily="34" charset="0"/>
              </a:rPr>
            </a:br>
            <a:r>
              <a:rPr lang="en-US" sz="1800" dirty="0">
                <a:solidFill>
                  <a:schemeClr val="bg2">
                    <a:lumMod val="10000"/>
                  </a:schemeClr>
                </a:solidFill>
                <a:effectLst/>
                <a:highlight>
                  <a:srgbClr val="C0C0C0"/>
                </a:highlight>
                <a:latin typeface="Arial" panose="020B0604020202020204" pitchFamily="34" charset="0"/>
              </a:rPr>
              <a:t>❖ For security purpose that means to avoid unauthorized users taking the advantage of the message, a secret</a:t>
            </a:r>
            <a:br>
              <a:rPr lang="en-US" sz="1800" dirty="0">
                <a:solidFill>
                  <a:schemeClr val="bg2">
                    <a:lumMod val="10000"/>
                  </a:schemeClr>
                </a:solidFill>
                <a:effectLst/>
                <a:highlight>
                  <a:srgbClr val="C0C0C0"/>
                </a:highlight>
                <a:latin typeface="Arial" panose="020B0604020202020204" pitchFamily="34" charset="0"/>
              </a:rPr>
            </a:br>
            <a:r>
              <a:rPr lang="en-US" sz="1800" dirty="0">
                <a:solidFill>
                  <a:schemeClr val="bg2">
                    <a:lumMod val="10000"/>
                  </a:schemeClr>
                </a:solidFill>
                <a:effectLst/>
                <a:highlight>
                  <a:srgbClr val="C0C0C0"/>
                </a:highlight>
                <a:latin typeface="Arial" panose="020B0604020202020204" pitchFamily="34" charset="0"/>
              </a:rPr>
              <a:t>key used to hide and unhide the data.</a:t>
            </a:r>
            <a:br>
              <a:rPr lang="en-US" sz="1800" dirty="0">
                <a:solidFill>
                  <a:schemeClr val="bg2">
                    <a:lumMod val="10000"/>
                  </a:schemeClr>
                </a:solidFill>
                <a:effectLst/>
                <a:highlight>
                  <a:srgbClr val="C0C0C0"/>
                </a:highlight>
                <a:latin typeface="Arial" panose="020B0604020202020204" pitchFamily="34" charset="0"/>
              </a:rPr>
            </a:br>
            <a:r>
              <a:rPr lang="en-US" sz="1800" dirty="0">
                <a:solidFill>
                  <a:schemeClr val="bg2">
                    <a:lumMod val="10000"/>
                  </a:schemeClr>
                </a:solidFill>
                <a:effectLst/>
                <a:highlight>
                  <a:srgbClr val="C0C0C0"/>
                </a:highlight>
                <a:latin typeface="Arial" panose="020B0604020202020204" pitchFamily="34" charset="0"/>
              </a:rPr>
              <a:t>❖ Finally, By using this project we can hide the data inside an image using secret key and for unhide the</a:t>
            </a:r>
            <a:br>
              <a:rPr lang="en-US" sz="1800" dirty="0">
                <a:solidFill>
                  <a:schemeClr val="bg2">
                    <a:lumMod val="10000"/>
                  </a:schemeClr>
                </a:solidFill>
                <a:effectLst/>
                <a:highlight>
                  <a:srgbClr val="C0C0C0"/>
                </a:highlight>
                <a:latin typeface="Arial" panose="020B0604020202020204" pitchFamily="34" charset="0"/>
              </a:rPr>
            </a:br>
            <a:r>
              <a:rPr lang="en-US" sz="1800" dirty="0">
                <a:solidFill>
                  <a:schemeClr val="bg2">
                    <a:lumMod val="10000"/>
                  </a:schemeClr>
                </a:solidFill>
                <a:effectLst/>
                <a:highlight>
                  <a:srgbClr val="C0C0C0"/>
                </a:highlight>
                <a:latin typeface="Arial" panose="020B0604020202020204" pitchFamily="34" charset="0"/>
              </a:rPr>
              <a:t>message secret is used.</a:t>
            </a:r>
            <a:endParaRPr lang="en-US" sz="1800" dirty="0">
              <a:solidFill>
                <a:schemeClr val="bg2">
                  <a:lumMod val="10000"/>
                </a:schemeClr>
              </a:solidFill>
              <a:highlight>
                <a:srgbClr val="C0C0C0"/>
              </a:highlight>
            </a:endParaRPr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A8CBBE5F-9A1C-95FF-B955-8D818F3A20E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 rot="16200000">
            <a:off x="11716512" y="6382510"/>
            <a:ext cx="566928" cy="384048"/>
          </a:xfrm>
        </p:spPr>
        <p:txBody>
          <a:bodyPr/>
          <a:lstStyle/>
          <a:p>
            <a:fld id="{09A01C0A-2BB6-49E7-91A3-DCB9F9F59583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7209834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82EC8C-7FA5-CB81-03F4-D3F8F7E94C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6813" y="182880"/>
            <a:ext cx="12005187" cy="937997"/>
          </a:xfrm>
        </p:spPr>
        <p:txBody>
          <a:bodyPr/>
          <a:lstStyle/>
          <a:p>
            <a:br>
              <a:rPr lang="en-US" sz="1800" dirty="0"/>
            </a:br>
            <a:r>
              <a:rPr lang="en-US" sz="1800" dirty="0">
                <a:effectLst/>
                <a:latin typeface="Arial" panose="020B0604020202020204" pitchFamily="34" charset="0"/>
              </a:rPr>
              <a:t>HOW DID YOU CUSTOMIZE THE PROJECT AND MAKE IT YOUR OWN</a:t>
            </a:r>
            <a:br>
              <a:rPr lang="en-US" sz="1800" dirty="0">
                <a:effectLst/>
              </a:rPr>
            </a:br>
            <a:endParaRPr lang="en-IN" sz="18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F68D89-0BFB-5DC9-8051-7F8200A582E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04800" y="1386348"/>
            <a:ext cx="10366930" cy="4351338"/>
          </a:xfrm>
        </p:spPr>
        <p:txBody>
          <a:bodyPr/>
          <a:lstStyle/>
          <a:p>
            <a:r>
              <a:rPr lang="en-US" sz="2000" dirty="0">
                <a:effectLst/>
                <a:latin typeface="Arial" panose="020B0604020202020204" pitchFamily="34" charset="0"/>
              </a:rPr>
              <a:t>✓ By using problem statement this project is created to hide a</a:t>
            </a:r>
            <a:br>
              <a:rPr lang="en-US" sz="2000" dirty="0"/>
            </a:br>
            <a:r>
              <a:rPr lang="en-US" sz="2000" dirty="0">
                <a:effectLst/>
                <a:latin typeface="Arial" panose="020B0604020202020204" pitchFamily="34" charset="0"/>
              </a:rPr>
              <a:t>text inside an image using RGB, LSB method is used for</a:t>
            </a:r>
            <a:br>
              <a:rPr lang="en-US" sz="2000" dirty="0"/>
            </a:br>
            <a:r>
              <a:rPr lang="en-US" sz="2000" dirty="0">
                <a:effectLst/>
                <a:latin typeface="Arial" panose="020B0604020202020204" pitchFamily="34" charset="0"/>
              </a:rPr>
              <a:t>imperceptible to the human eye. And here XOR operation is</a:t>
            </a:r>
            <a:br>
              <a:rPr lang="en-US" sz="2000" dirty="0"/>
            </a:br>
            <a:r>
              <a:rPr lang="en-US" sz="2000" dirty="0">
                <a:effectLst/>
                <a:latin typeface="Arial" panose="020B0604020202020204" pitchFamily="34" charset="0"/>
              </a:rPr>
              <a:t>used for hide and unhide the image.</a:t>
            </a:r>
            <a:br>
              <a:rPr lang="en-US" sz="2000" dirty="0"/>
            </a:br>
            <a:r>
              <a:rPr lang="en-US" sz="2000" dirty="0">
                <a:effectLst/>
                <a:latin typeface="Arial" panose="020B0604020202020204" pitchFamily="34" charset="0"/>
              </a:rPr>
              <a:t>✓ This project is customized only to hide a text inside an</a:t>
            </a:r>
            <a:br>
              <a:rPr lang="en-US" sz="2000" dirty="0"/>
            </a:br>
            <a:r>
              <a:rPr lang="en-US" sz="2000" dirty="0">
                <a:effectLst/>
                <a:latin typeface="Arial" panose="020B0604020202020204" pitchFamily="34" charset="0"/>
              </a:rPr>
              <a:t>image using above conditions and can only unhide the</a:t>
            </a:r>
            <a:br>
              <a:rPr lang="en-US" sz="2000" dirty="0"/>
            </a:br>
            <a:r>
              <a:rPr lang="en-US" sz="2000" dirty="0">
                <a:effectLst/>
                <a:latin typeface="Arial" panose="020B0604020202020204" pitchFamily="34" charset="0"/>
              </a:rPr>
              <a:t>image who has secret key others are not able to unhide the</a:t>
            </a:r>
            <a:br>
              <a:rPr lang="en-US" sz="2000" dirty="0"/>
            </a:br>
            <a:r>
              <a:rPr lang="en-US" sz="2000" dirty="0">
                <a:effectLst/>
                <a:latin typeface="Arial" panose="020B0604020202020204" pitchFamily="34" charset="0"/>
              </a:rPr>
              <a:t>image.</a:t>
            </a:r>
            <a:endParaRPr lang="en-IN" sz="2000" b="1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3DAB369-BEDD-D1F5-AF5F-0454B40A9BF8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7</a:t>
            </a:fld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286699C-85CA-4A1C-AC83-DC2FD8B725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67857" y="1891640"/>
            <a:ext cx="4440095" cy="36286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166047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BC3A13-6C8A-5DDE-001E-40F6B4F743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0392" y="182880"/>
            <a:ext cx="10122632" cy="584036"/>
          </a:xfrm>
        </p:spPr>
        <p:txBody>
          <a:bodyPr/>
          <a:lstStyle/>
          <a:p>
            <a:pPr algn="ctr"/>
            <a:r>
              <a:rPr lang="en-IN" dirty="0">
                <a:effectLst/>
                <a:latin typeface="Arial" panose="020B0604020202020204" pitchFamily="34" charset="0"/>
              </a:rPr>
              <a:t>MODELLING</a:t>
            </a:r>
            <a:endParaRPr lang="en-IN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1F9CA9-BBAD-CBDD-4882-4B5D181FE14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81781" y="766916"/>
            <a:ext cx="10294373" cy="3677265"/>
          </a:xfrm>
        </p:spPr>
        <p:txBody>
          <a:bodyPr/>
          <a:lstStyle/>
          <a:p>
            <a:r>
              <a:rPr lang="en-US" sz="1800" dirty="0">
                <a:effectLst/>
                <a:latin typeface="Arial" panose="020B0604020202020204" pitchFamily="34" charset="0"/>
              </a:rPr>
              <a:t>Step 1: importing some libraries like cv2 and </a:t>
            </a:r>
            <a:r>
              <a:rPr lang="en-US" sz="1800" dirty="0" err="1">
                <a:effectLst/>
                <a:latin typeface="Arial" panose="020B0604020202020204" pitchFamily="34" charset="0"/>
              </a:rPr>
              <a:t>os</a:t>
            </a:r>
            <a:r>
              <a:rPr lang="en-US" sz="1800" dirty="0">
                <a:effectLst/>
                <a:latin typeface="Arial" panose="020B0604020202020204" pitchFamily="34" charset="0"/>
              </a:rPr>
              <a:t> for accessing relevant concept into code.</a:t>
            </a:r>
            <a:br>
              <a:rPr lang="en-US" sz="1800" dirty="0">
                <a:effectLst/>
                <a:latin typeface="Arial" panose="020B0604020202020204" pitchFamily="34" charset="0"/>
              </a:rPr>
            </a:br>
            <a:r>
              <a:rPr lang="en-US" sz="1800" dirty="0">
                <a:effectLst/>
                <a:latin typeface="Arial" panose="020B0604020202020204" pitchFamily="34" charset="0"/>
              </a:rPr>
              <a:t>Step 2: After converting the text into their ascii values then that ascii values are stored in variable.</a:t>
            </a:r>
            <a:br>
              <a:rPr lang="en-US" sz="1800" dirty="0">
                <a:effectLst/>
                <a:latin typeface="Arial" panose="020B0604020202020204" pitchFamily="34" charset="0"/>
              </a:rPr>
            </a:br>
            <a:r>
              <a:rPr lang="en-US" sz="1800" dirty="0">
                <a:effectLst/>
                <a:latin typeface="Arial" panose="020B0604020202020204" pitchFamily="34" charset="0"/>
              </a:rPr>
              <a:t>Step 3: Read the image from it’s path and hiding the image using XOR operation , RGB mechanism</a:t>
            </a:r>
            <a:br>
              <a:rPr lang="en-US" sz="1800" dirty="0">
                <a:effectLst/>
                <a:latin typeface="Arial" panose="020B0604020202020204" pitchFamily="34" charset="0"/>
              </a:rPr>
            </a:br>
            <a:r>
              <a:rPr lang="en-US" sz="1800" dirty="0">
                <a:effectLst/>
                <a:latin typeface="Arial" panose="020B0604020202020204" pitchFamily="34" charset="0"/>
              </a:rPr>
              <a:t>Step 4: A secret is created to avoid unauthorized users.</a:t>
            </a:r>
            <a:br>
              <a:rPr lang="en-US" sz="1800" dirty="0">
                <a:effectLst/>
                <a:latin typeface="Arial" panose="020B0604020202020204" pitchFamily="34" charset="0"/>
              </a:rPr>
            </a:br>
            <a:r>
              <a:rPr lang="en-US" sz="1800" dirty="0">
                <a:effectLst/>
                <a:latin typeface="Arial" panose="020B0604020202020204" pitchFamily="34" charset="0"/>
              </a:rPr>
              <a:t>Step 5: To unhide the image user wants to enter the secret key.</a:t>
            </a:r>
            <a:br>
              <a:rPr lang="en-US" sz="1800" dirty="0">
                <a:effectLst/>
                <a:latin typeface="Arial" panose="020B0604020202020204" pitchFamily="34" charset="0"/>
              </a:rPr>
            </a:br>
            <a:r>
              <a:rPr lang="en-US" sz="1800" dirty="0">
                <a:effectLst/>
                <a:latin typeface="Arial" panose="020B0604020202020204" pitchFamily="34" charset="0"/>
              </a:rPr>
              <a:t>Step 6: Finally, user can able to see the secret message.</a:t>
            </a:r>
            <a:endParaRPr lang="en-IN" sz="18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17BE51-B682-76B3-60CE-57E9B9482E53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8</a:t>
            </a:fld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2BFCA8D-5C07-EA54-02F6-F87B5E71788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63097" y="3594504"/>
            <a:ext cx="7497221" cy="2867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920460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C52D60-854E-113C-EEDE-903A1933FA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 dirty="0">
                <a:effectLst/>
                <a:latin typeface="Arial" panose="020B0604020202020204" pitchFamily="34" charset="0"/>
              </a:rPr>
              <a:t>EXAMPLE</a:t>
            </a:r>
            <a:endParaRPr lang="en-IN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3B513FD-7E0E-6639-B57F-D1FEA720A2F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09A01C0A-2BB6-49E7-91A3-DCB9F9F59583}" type="slidenum">
              <a:rPr lang="en-US" smtClean="0"/>
              <a:pPr/>
              <a:t>9</a:t>
            </a:fld>
            <a:endParaRPr lang="en-US" dirty="0"/>
          </a:p>
        </p:txBody>
      </p:sp>
      <p:pic>
        <p:nvPicPr>
          <p:cNvPr id="29" name="Content Placeholder 28" descr="Two wild wolves walking on a snow-covered road">
            <a:extLst>
              <a:ext uri="{FF2B5EF4-FFF2-40B4-BE49-F238E27FC236}">
                <a16:creationId xmlns:a16="http://schemas.microsoft.com/office/drawing/2014/main" id="{5116EBC6-D397-5269-6B92-BD737A88EB8F}"/>
              </a:ext>
            </a:extLst>
          </p:cNvPr>
          <p:cNvPicPr>
            <a:picLocks noGrp="1" noChangeAspect="1"/>
          </p:cNvPicPr>
          <p:nvPr>
            <p:ph sz="half" idx="12"/>
          </p:nvPr>
        </p:nvPicPr>
        <p:blipFill>
          <a:blip r:embed="rId2"/>
          <a:stretch>
            <a:fillRect/>
          </a:stretch>
        </p:blipFill>
        <p:spPr>
          <a:xfrm>
            <a:off x="5614988" y="2188011"/>
            <a:ext cx="5357812" cy="3170570"/>
          </a:xfrm>
        </p:spPr>
      </p:pic>
      <p:pic>
        <p:nvPicPr>
          <p:cNvPr id="27" name="Content Placeholder 26" descr="Two wild wolves walking on a snow-covered road">
            <a:extLst>
              <a:ext uri="{FF2B5EF4-FFF2-40B4-BE49-F238E27FC236}">
                <a16:creationId xmlns:a16="http://schemas.microsoft.com/office/drawing/2014/main" id="{0D146756-FD7B-0A3B-474B-E1E31A8ADAA5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850900" y="2660441"/>
            <a:ext cx="3940175" cy="2626142"/>
          </a:xfrm>
        </p:spPr>
      </p:pic>
    </p:spTree>
    <p:extLst>
      <p:ext uri="{BB962C8B-B14F-4D97-AF65-F5344CB8AC3E}">
        <p14:creationId xmlns:p14="http://schemas.microsoft.com/office/powerpoint/2010/main" val="1189625091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">
  <a:themeElements>
    <a:clrScheme name="Custom 8">
      <a:dk1>
        <a:srgbClr val="36393B"/>
      </a:dk1>
      <a:lt1>
        <a:srgbClr val="FFFFFF"/>
      </a:lt1>
      <a:dk2>
        <a:srgbClr val="4D62EF"/>
      </a:dk2>
      <a:lt2>
        <a:srgbClr val="E7E4E6"/>
      </a:lt2>
      <a:accent1>
        <a:srgbClr val="3AEFCC"/>
      </a:accent1>
      <a:accent2>
        <a:srgbClr val="62D382"/>
      </a:accent2>
      <a:accent3>
        <a:srgbClr val="FDED60"/>
      </a:accent3>
      <a:accent4>
        <a:srgbClr val="FD4C00"/>
      </a:accent4>
      <a:accent5>
        <a:srgbClr val="FE2701"/>
      </a:accent5>
      <a:accent6>
        <a:srgbClr val="CA54FB"/>
      </a:accent6>
      <a:hlink>
        <a:srgbClr val="4D62EF"/>
      </a:hlink>
      <a:folHlink>
        <a:srgbClr val="FC4C00"/>
      </a:folHlink>
    </a:clrScheme>
    <a:fontScheme name="Custom 19">
      <a:majorFont>
        <a:latin typeface="Arial Black"/>
        <a:ea typeface=""/>
        <a:cs typeface=""/>
      </a:majorFont>
      <a:minorFont>
        <a:latin typeface="Avenir Next LT Pro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M56051434_win32_KB_V2" id="{58ACA827-3819-46BF-9F1B-29C93E1280DF}" vid="{26F0C15B-5100-493D-AFA2-F4BC41373295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8" ma:contentTypeDescription="Create a new document." ma:contentTypeScope="" ma:versionID="60f5a4f2d2b0abadcf532d48ebf9cb7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7dd78129e6a1811f84807ad11c65153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4A0E3FE2-6B9B-4C9A-84D9-AD118750DE60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F6D4D42E-C7BD-4080-9A83-56BA58F91A94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4CD1C4F3-182B-4FFD-86F3-85933C0520B9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Light modernist presentation</Template>
  <TotalTime>72</TotalTime>
  <Words>872</Words>
  <Application>Microsoft Office PowerPoint</Application>
  <PresentationFormat>Widescreen</PresentationFormat>
  <Paragraphs>29</Paragraphs>
  <Slides>11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8" baseType="lpstr">
      <vt:lpstr>Arial</vt:lpstr>
      <vt:lpstr>Arial Black</vt:lpstr>
      <vt:lpstr>Avenir Next LT Pro</vt:lpstr>
      <vt:lpstr>Avenir Next LT Pro Light</vt:lpstr>
      <vt:lpstr>Calibri</vt:lpstr>
      <vt:lpstr>Wingdings</vt:lpstr>
      <vt:lpstr>Custom</vt:lpstr>
      <vt:lpstr>NAME:p.mohith ram  ROLL NUMBER: Ap22110010789 E-MAIL:mohithram_pilla@srmap.edu.in BRANCH: CSE COLLEGe: srm ap university  COLLEGE INTERNSHIP (START-END DATE) :07-06-24 TO 31-7-24 </vt:lpstr>
      <vt:lpstr>AGENDA</vt:lpstr>
      <vt:lpstr>HIDING A TEXT INSIDE AN IMAGE USING STEGANOGRAPHY</vt:lpstr>
      <vt:lpstr>PROJECT OVERVIEW</vt:lpstr>
      <vt:lpstr>WHO ARE THE END USERS OF THIS PROJECT?</vt:lpstr>
      <vt:lpstr>YOUR SOLUTION AND ITS VALUE PROPOSITION</vt:lpstr>
      <vt:lpstr> HOW DID YOU CUSTOMIZE THE PROJECT AND MAKE IT YOUR OWN </vt:lpstr>
      <vt:lpstr>MODELLING</vt:lpstr>
      <vt:lpstr>EXAMPLE</vt:lpstr>
      <vt:lpstr>RESULTS</vt:lpstr>
      <vt:lpstr>GITHUB LINK: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anand n</dc:creator>
  <cp:lastModifiedBy>anand n</cp:lastModifiedBy>
  <cp:revision>4</cp:revision>
  <dcterms:created xsi:type="dcterms:W3CDTF">2024-07-25T07:28:28Z</dcterms:created>
  <dcterms:modified xsi:type="dcterms:W3CDTF">2024-07-25T10:19:47Z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  <property fmtid="{D5CDD505-2E9C-101B-9397-08002B2CF9AE}" pid="3" name="MediaServiceImageTags">
    <vt:lpwstr/>
  </property>
</Properties>
</file>